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6858000" cx="12192000"/>
  <p:notesSz cx="6858000" cy="9144000"/>
  <p:embeddedFontLst>
    <p:embeddedFont>
      <p:font typeface="Arial Black"/>
      <p:regular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7" roundtripDataSignature="AMtx7miiguugw/JDFAkqnTD5wXed0ixoC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customschemas.google.com/relationships/presentationmetadata" Target="metadata"/><Relationship Id="rId16" Type="http://schemas.openxmlformats.org/officeDocument/2006/relationships/font" Target="fonts/ArialBlack-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
        <p:nvSpPr>
          <p:cNvPr id="64" name="Google Shape;64;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8" name="Shape 508"/>
        <p:cNvGrpSpPr/>
        <p:nvPr/>
      </p:nvGrpSpPr>
      <p:grpSpPr>
        <a:xfrm>
          <a:off x="0" y="0"/>
          <a:ext cx="0" cy="0"/>
          <a:chOff x="0" y="0"/>
          <a:chExt cx="0" cy="0"/>
        </a:xfrm>
      </p:grpSpPr>
      <p:sp>
        <p:nvSpPr>
          <p:cNvPr id="509" name="Google Shape;509;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
        <p:nvSpPr>
          <p:cNvPr id="510" name="Google Shape;510;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1" name="Shape 551"/>
        <p:cNvGrpSpPr/>
        <p:nvPr/>
      </p:nvGrpSpPr>
      <p:grpSpPr>
        <a:xfrm>
          <a:off x="0" y="0"/>
          <a:ext cx="0" cy="0"/>
          <a:chOff x="0" y="0"/>
          <a:chExt cx="0" cy="0"/>
        </a:xfrm>
      </p:grpSpPr>
      <p:sp>
        <p:nvSpPr>
          <p:cNvPr id="552" name="Google Shape;552;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
        <p:nvSpPr>
          <p:cNvPr id="553" name="Google Shape;553;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
        <p:nvSpPr>
          <p:cNvPr id="131" name="Google Shape;131;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
        <p:nvSpPr>
          <p:cNvPr id="191" name="Google Shape;191;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
        <p:nvSpPr>
          <p:cNvPr id="249" name="Google Shape;249;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
        <p:nvSpPr>
          <p:cNvPr id="295" name="Google Shape;295;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6" name="Shape 336"/>
        <p:cNvGrpSpPr/>
        <p:nvPr/>
      </p:nvGrpSpPr>
      <p:grpSpPr>
        <a:xfrm>
          <a:off x="0" y="0"/>
          <a:ext cx="0" cy="0"/>
          <a:chOff x="0" y="0"/>
          <a:chExt cx="0" cy="0"/>
        </a:xfrm>
      </p:grpSpPr>
      <p:sp>
        <p:nvSpPr>
          <p:cNvPr id="337" name="Google Shape;337;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
        <p:nvSpPr>
          <p:cNvPr id="338" name="Google Shape;338;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9" name="Shape 379"/>
        <p:cNvGrpSpPr/>
        <p:nvPr/>
      </p:nvGrpSpPr>
      <p:grpSpPr>
        <a:xfrm>
          <a:off x="0" y="0"/>
          <a:ext cx="0" cy="0"/>
          <a:chOff x="0" y="0"/>
          <a:chExt cx="0" cy="0"/>
        </a:xfrm>
      </p:grpSpPr>
      <p:sp>
        <p:nvSpPr>
          <p:cNvPr id="380" name="Google Shape;380;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
        <p:nvSpPr>
          <p:cNvPr id="381" name="Google Shape;381;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2" name="Shape 422"/>
        <p:cNvGrpSpPr/>
        <p:nvPr/>
      </p:nvGrpSpPr>
      <p:grpSpPr>
        <a:xfrm>
          <a:off x="0" y="0"/>
          <a:ext cx="0" cy="0"/>
          <a:chOff x="0" y="0"/>
          <a:chExt cx="0" cy="0"/>
        </a:xfrm>
      </p:grpSpPr>
      <p:sp>
        <p:nvSpPr>
          <p:cNvPr id="423" name="Google Shape;423;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
        <p:nvSpPr>
          <p:cNvPr id="424" name="Google Shape;424;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5" name="Shape 465"/>
        <p:cNvGrpSpPr/>
        <p:nvPr/>
      </p:nvGrpSpPr>
      <p:grpSpPr>
        <a:xfrm>
          <a:off x="0" y="0"/>
          <a:ext cx="0" cy="0"/>
          <a:chOff x="0" y="0"/>
          <a:chExt cx="0" cy="0"/>
        </a:xfrm>
      </p:grpSpPr>
      <p:sp>
        <p:nvSpPr>
          <p:cNvPr id="466" name="Google Shape;466;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
        <p:nvSpPr>
          <p:cNvPr id="467" name="Google Shape;467;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итульный слайд">
  <p:cSld name="1_Титульный слайд">
    <p:spTree>
      <p:nvGrpSpPr>
        <p:cNvPr id="10" name="Shape 10"/>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3_Title and Content">
  <p:cSld name="73_Title and Content">
    <p:spTree>
      <p:nvGrpSpPr>
        <p:cNvPr id="51" name="Shape 51"/>
        <p:cNvGrpSpPr/>
        <p:nvPr/>
      </p:nvGrpSpPr>
      <p:grpSpPr>
        <a:xfrm>
          <a:off x="0" y="0"/>
          <a:ext cx="0" cy="0"/>
          <a:chOff x="0" y="0"/>
          <a:chExt cx="0" cy="0"/>
        </a:xfrm>
      </p:grpSpPr>
      <p:sp>
        <p:nvSpPr>
          <p:cNvPr id="52" name="Google Shape;52;p22"/>
          <p:cNvSpPr/>
          <p:nvPr>
            <p:ph idx="2" type="pic"/>
          </p:nvPr>
        </p:nvSpPr>
        <p:spPr>
          <a:xfrm>
            <a:off x="1561951" y="1162444"/>
            <a:ext cx="5547976" cy="4340904"/>
          </a:xfrm>
          <a:prstGeom prst="rect">
            <a:avLst/>
          </a:prstGeom>
          <a:solidFill>
            <a:srgbClr val="A5A5A5"/>
          </a:solidFill>
          <a:ln>
            <a:noFill/>
          </a:ln>
        </p:spPr>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52"/>
                                        </p:tgtEl>
                                        <p:attrNameLst>
                                          <p:attrName>style.visibility</p:attrName>
                                        </p:attrNameLst>
                                      </p:cBhvr>
                                      <p:to>
                                        <p:strVal val="visible"/>
                                      </p:to>
                                    </p:set>
                                    <p:anim calcmode="lin" valueType="num">
                                      <p:cBhvr additive="base">
                                        <p:cTn dur="750"/>
                                        <p:tgtEl>
                                          <p:spTgt spid="52"/>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2_Title and Content">
  <p:cSld name="82_Title and Content">
    <p:spTree>
      <p:nvGrpSpPr>
        <p:cNvPr id="53" name="Shape 53"/>
        <p:cNvGrpSpPr/>
        <p:nvPr/>
      </p:nvGrpSpPr>
      <p:grpSpPr>
        <a:xfrm>
          <a:off x="0" y="0"/>
          <a:ext cx="0" cy="0"/>
          <a:chOff x="0" y="0"/>
          <a:chExt cx="0" cy="0"/>
        </a:xfrm>
      </p:grpSpPr>
      <p:sp>
        <p:nvSpPr>
          <p:cNvPr id="54" name="Google Shape;54;p23"/>
          <p:cNvSpPr/>
          <p:nvPr>
            <p:ph idx="2" type="pic"/>
          </p:nvPr>
        </p:nvSpPr>
        <p:spPr>
          <a:xfrm>
            <a:off x="2620166" y="1776177"/>
            <a:ext cx="2732870" cy="3305646"/>
          </a:xfrm>
          <a:prstGeom prst="rect">
            <a:avLst/>
          </a:prstGeom>
          <a:solidFill>
            <a:srgbClr val="A5A5A5"/>
          </a:solidFill>
          <a:ln>
            <a:noFill/>
          </a:ln>
        </p:spPr>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54"/>
                                        </p:tgtEl>
                                        <p:attrNameLst>
                                          <p:attrName>style.visibility</p:attrName>
                                        </p:attrNameLst>
                                      </p:cBhvr>
                                      <p:to>
                                        <p:strVal val="visible"/>
                                      </p:to>
                                    </p:set>
                                    <p:anim calcmode="lin" valueType="num">
                                      <p:cBhvr additive="base">
                                        <p:cTn dur="750"/>
                                        <p:tgtEl>
                                          <p:spTgt spid="54"/>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4_Title and Content">
  <p:cSld name="74_Title and Content">
    <p:spTree>
      <p:nvGrpSpPr>
        <p:cNvPr id="55" name="Shape 55"/>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5_Title and Content">
  <p:cSld name="75_Title and Content">
    <p:spTree>
      <p:nvGrpSpPr>
        <p:cNvPr id="56" name="Shape 56"/>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7_Title and Content">
  <p:cSld name="77_Title and Content">
    <p:spTree>
      <p:nvGrpSpPr>
        <p:cNvPr id="57" name="Shape 57"/>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8_Title and Content">
  <p:cSld name="78_Title and Content">
    <p:spTree>
      <p:nvGrpSpPr>
        <p:cNvPr id="58" name="Shape 58"/>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9_Title and Content">
  <p:cSld name="79_Title and Content">
    <p:spTree>
      <p:nvGrpSpPr>
        <p:cNvPr id="59" name="Shape 59"/>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0_Title and Content">
  <p:cSld name="80_Title and Content">
    <p:spTree>
      <p:nvGrpSpPr>
        <p:cNvPr id="60" name="Shape 60"/>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1_Title and Content">
  <p:cSld name="81_Title and Content">
    <p:spTree>
      <p:nvGrpSpPr>
        <p:cNvPr id="61" name="Shape 61"/>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1" name="Shape 11"/>
        <p:cNvGrpSpPr/>
        <p:nvPr/>
      </p:nvGrpSpPr>
      <p:grpSpPr>
        <a:xfrm>
          <a:off x="0" y="0"/>
          <a:ext cx="0" cy="0"/>
          <a:chOff x="0" y="0"/>
          <a:chExt cx="0" cy="0"/>
        </a:xfrm>
      </p:grpSpPr>
      <p:sp>
        <p:nvSpPr>
          <p:cNvPr id="12" name="Google Shape;12;p14"/>
          <p:cNvSpPr/>
          <p:nvPr>
            <p:ph idx="2" type="pic"/>
          </p:nvPr>
        </p:nvSpPr>
        <p:spPr>
          <a:xfrm>
            <a:off x="9770744" y="74295"/>
            <a:ext cx="2354580" cy="6715125"/>
          </a:xfrm>
          <a:prstGeom prst="rect">
            <a:avLst/>
          </a:prstGeom>
          <a:noFill/>
          <a:ln>
            <a:noFill/>
          </a:ln>
        </p:spPr>
      </p:sp>
      <p:sp>
        <p:nvSpPr>
          <p:cNvPr id="13" name="Google Shape;13;p14"/>
          <p:cNvSpPr/>
          <p:nvPr>
            <p:ph idx="3" type="pic"/>
          </p:nvPr>
        </p:nvSpPr>
        <p:spPr>
          <a:xfrm>
            <a:off x="57150" y="74295"/>
            <a:ext cx="2354580" cy="6715125"/>
          </a:xfrm>
          <a:prstGeom prst="rect">
            <a:avLst/>
          </a:prstGeom>
          <a:noFill/>
          <a:ln>
            <a:noFill/>
          </a:ln>
        </p:spPr>
      </p:sp>
      <p:sp>
        <p:nvSpPr>
          <p:cNvPr id="14" name="Google Shape;14;p14"/>
          <p:cNvSpPr/>
          <p:nvPr>
            <p:ph idx="4" type="pic"/>
          </p:nvPr>
        </p:nvSpPr>
        <p:spPr>
          <a:xfrm>
            <a:off x="2486024" y="74295"/>
            <a:ext cx="2354580" cy="6715125"/>
          </a:xfrm>
          <a:prstGeom prst="rect">
            <a:avLst/>
          </a:prstGeom>
          <a:noFill/>
          <a:ln>
            <a:noFill/>
          </a:ln>
        </p:spPr>
      </p:sp>
      <p:sp>
        <p:nvSpPr>
          <p:cNvPr id="15" name="Google Shape;15;p14"/>
          <p:cNvSpPr/>
          <p:nvPr>
            <p:ph idx="5" type="pic"/>
          </p:nvPr>
        </p:nvSpPr>
        <p:spPr>
          <a:xfrm>
            <a:off x="4914898" y="74295"/>
            <a:ext cx="2354580" cy="6715125"/>
          </a:xfrm>
          <a:prstGeom prst="rect">
            <a:avLst/>
          </a:prstGeom>
          <a:noFill/>
          <a:ln>
            <a:noFill/>
          </a:ln>
        </p:spPr>
      </p:sp>
      <p:sp>
        <p:nvSpPr>
          <p:cNvPr id="16" name="Google Shape;16;p14"/>
          <p:cNvSpPr/>
          <p:nvPr>
            <p:ph idx="6" type="pic"/>
          </p:nvPr>
        </p:nvSpPr>
        <p:spPr>
          <a:xfrm>
            <a:off x="7343772" y="74295"/>
            <a:ext cx="2354580" cy="6715125"/>
          </a:xfrm>
          <a:prstGeom prst="rect">
            <a:avLst/>
          </a:prstGeom>
          <a:noFill/>
          <a:ln>
            <a:noFill/>
          </a:ln>
        </p:spPr>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17" name="Shape 17"/>
        <p:cNvGrpSpPr/>
        <p:nvPr/>
      </p:nvGrpSpPr>
      <p:grpSpPr>
        <a:xfrm>
          <a:off x="0" y="0"/>
          <a:ext cx="0" cy="0"/>
          <a:chOff x="0" y="0"/>
          <a:chExt cx="0" cy="0"/>
        </a:xfrm>
      </p:grpSpPr>
      <p:sp>
        <p:nvSpPr>
          <p:cNvPr id="18" name="Google Shape;18;p15"/>
          <p:cNvSpPr/>
          <p:nvPr>
            <p:ph idx="2" type="pic"/>
          </p:nvPr>
        </p:nvSpPr>
        <p:spPr>
          <a:xfrm>
            <a:off x="8121015" y="3434714"/>
            <a:ext cx="4067174" cy="3413761"/>
          </a:xfrm>
          <a:prstGeom prst="rect">
            <a:avLst/>
          </a:prstGeom>
          <a:noFill/>
          <a:ln>
            <a:noFill/>
          </a:ln>
        </p:spPr>
      </p:sp>
      <p:sp>
        <p:nvSpPr>
          <p:cNvPr id="19" name="Google Shape;19;p15"/>
          <p:cNvSpPr/>
          <p:nvPr>
            <p:ph idx="3" type="pic"/>
          </p:nvPr>
        </p:nvSpPr>
        <p:spPr>
          <a:xfrm>
            <a:off x="-10829" y="3434713"/>
            <a:ext cx="4067174" cy="3413761"/>
          </a:xfrm>
          <a:prstGeom prst="rect">
            <a:avLst/>
          </a:prstGeom>
          <a:noFill/>
          <a:ln>
            <a:noFill/>
          </a:ln>
        </p:spPr>
      </p:sp>
      <p:sp>
        <p:nvSpPr>
          <p:cNvPr id="20" name="Google Shape;20;p15"/>
          <p:cNvSpPr/>
          <p:nvPr>
            <p:ph idx="4" type="pic"/>
          </p:nvPr>
        </p:nvSpPr>
        <p:spPr>
          <a:xfrm>
            <a:off x="4053841" y="3807"/>
            <a:ext cx="4067174" cy="3413761"/>
          </a:xfrm>
          <a:prstGeom prst="rect">
            <a:avLst/>
          </a:prstGeom>
          <a:no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wo Content">
  <p:cSld name="1_Two Content">
    <p:spTree>
      <p:nvGrpSpPr>
        <p:cNvPr id="21" name="Shape 21"/>
        <p:cNvGrpSpPr/>
        <p:nvPr/>
      </p:nvGrpSpPr>
      <p:grpSpPr>
        <a:xfrm>
          <a:off x="0" y="0"/>
          <a:ext cx="0" cy="0"/>
          <a:chOff x="0" y="0"/>
          <a:chExt cx="0" cy="0"/>
        </a:xfrm>
      </p:grpSpPr>
      <p:sp>
        <p:nvSpPr>
          <p:cNvPr id="22" name="Google Shape;22;p16"/>
          <p:cNvSpPr/>
          <p:nvPr/>
        </p:nvSpPr>
        <p:spPr>
          <a:xfrm>
            <a:off x="4943475" y="1954213"/>
            <a:ext cx="2301875" cy="2303462"/>
          </a:xfrm>
          <a:prstGeom prst="ellipse">
            <a:avLst/>
          </a:prstGeom>
          <a:solidFill>
            <a:srgbClr val="5B5B5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 name="Google Shape;23;p16"/>
          <p:cNvSpPr/>
          <p:nvPr/>
        </p:nvSpPr>
        <p:spPr>
          <a:xfrm>
            <a:off x="8904288" y="1954213"/>
            <a:ext cx="2301875" cy="2303462"/>
          </a:xfrm>
          <a:prstGeom prst="ellipse">
            <a:avLst/>
          </a:prstGeom>
          <a:solidFill>
            <a:srgbClr val="5B5B5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 name="Google Shape;24;p16"/>
          <p:cNvSpPr/>
          <p:nvPr>
            <p:ph idx="2" type="pic"/>
          </p:nvPr>
        </p:nvSpPr>
        <p:spPr>
          <a:xfrm>
            <a:off x="1017588" y="1954213"/>
            <a:ext cx="2301876" cy="2303462"/>
          </a:xfrm>
          <a:prstGeom prst="rect">
            <a:avLst/>
          </a:prstGeom>
          <a:solidFill>
            <a:srgbClr val="F2F2F2"/>
          </a:solidFill>
          <a:ln>
            <a:noFill/>
          </a:ln>
        </p:spPr>
      </p:sp>
      <p:sp>
        <p:nvSpPr>
          <p:cNvPr id="25" name="Google Shape;25;p16"/>
          <p:cNvSpPr/>
          <p:nvPr>
            <p:ph idx="3" type="pic"/>
          </p:nvPr>
        </p:nvSpPr>
        <p:spPr>
          <a:xfrm>
            <a:off x="4943474" y="1954213"/>
            <a:ext cx="2301876" cy="2303462"/>
          </a:xfrm>
          <a:prstGeom prst="rect">
            <a:avLst/>
          </a:prstGeom>
          <a:solidFill>
            <a:srgbClr val="F2F2F2"/>
          </a:solidFill>
          <a:ln>
            <a:noFill/>
          </a:ln>
        </p:spPr>
      </p:sp>
      <p:sp>
        <p:nvSpPr>
          <p:cNvPr id="26" name="Google Shape;26;p16"/>
          <p:cNvSpPr/>
          <p:nvPr>
            <p:ph idx="4" type="pic"/>
          </p:nvPr>
        </p:nvSpPr>
        <p:spPr>
          <a:xfrm>
            <a:off x="8904288" y="1954213"/>
            <a:ext cx="2301876" cy="2303462"/>
          </a:xfrm>
          <a:prstGeom prst="rect">
            <a:avLst/>
          </a:prstGeom>
          <a:solidFill>
            <a:srgbClr val="F2F2F2"/>
          </a:solidFill>
          <a:ln>
            <a:noFill/>
          </a:ln>
        </p:spPr>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7_Title and Content">
  <p:cSld name="67_Title and Content">
    <p:spTree>
      <p:nvGrpSpPr>
        <p:cNvPr id="27" name="Shape 27"/>
        <p:cNvGrpSpPr/>
        <p:nvPr/>
      </p:nvGrpSpPr>
      <p:grpSpPr>
        <a:xfrm>
          <a:off x="0" y="0"/>
          <a:ext cx="0" cy="0"/>
          <a:chOff x="0" y="0"/>
          <a:chExt cx="0" cy="0"/>
        </a:xfrm>
      </p:grpSpPr>
      <p:sp>
        <p:nvSpPr>
          <p:cNvPr id="28" name="Google Shape;28;p17"/>
          <p:cNvSpPr/>
          <p:nvPr>
            <p:ph idx="2" type="pic"/>
          </p:nvPr>
        </p:nvSpPr>
        <p:spPr>
          <a:xfrm>
            <a:off x="4601689" y="296884"/>
            <a:ext cx="2986644" cy="6270172"/>
          </a:xfrm>
          <a:prstGeom prst="rect">
            <a:avLst/>
          </a:prstGeom>
          <a:solidFill>
            <a:srgbClr val="BFBFBF"/>
          </a:solidFill>
          <a:ln>
            <a:noFill/>
          </a:ln>
        </p:spPr>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8"/>
                                        </p:tgtEl>
                                        <p:attrNameLst>
                                          <p:attrName>style.visibility</p:attrName>
                                        </p:attrNameLst>
                                      </p:cBhvr>
                                      <p:to>
                                        <p:strVal val="visible"/>
                                      </p:to>
                                    </p:set>
                                    <p:anim calcmode="lin" valueType="num">
                                      <p:cBhvr additive="base">
                                        <p:cTn dur="750"/>
                                        <p:tgtEl>
                                          <p:spTgt spid="28"/>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8_Title and Content">
  <p:cSld name="68_Title and Content">
    <p:spTree>
      <p:nvGrpSpPr>
        <p:cNvPr id="29" name="Shape 29"/>
        <p:cNvGrpSpPr/>
        <p:nvPr/>
      </p:nvGrpSpPr>
      <p:grpSpPr>
        <a:xfrm>
          <a:off x="0" y="0"/>
          <a:ext cx="0" cy="0"/>
          <a:chOff x="0" y="0"/>
          <a:chExt cx="0" cy="0"/>
        </a:xfrm>
      </p:grpSpPr>
      <p:sp>
        <p:nvSpPr>
          <p:cNvPr id="30" name="Google Shape;30;p18"/>
          <p:cNvSpPr/>
          <p:nvPr>
            <p:ph idx="2" type="pic"/>
          </p:nvPr>
        </p:nvSpPr>
        <p:spPr>
          <a:xfrm>
            <a:off x="7670800" y="0"/>
            <a:ext cx="4518025" cy="6848475"/>
          </a:xfrm>
          <a:prstGeom prst="rect">
            <a:avLst/>
          </a:prstGeom>
          <a:solidFill>
            <a:srgbClr val="BFBFBF"/>
          </a:solidFill>
          <a:ln>
            <a:noFill/>
          </a:ln>
        </p:spPr>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0_Title and Content">
  <p:cSld name="70_Title and Content">
    <p:spTree>
      <p:nvGrpSpPr>
        <p:cNvPr id="31" name="Shape 31"/>
        <p:cNvGrpSpPr/>
        <p:nvPr/>
      </p:nvGrpSpPr>
      <p:grpSpPr>
        <a:xfrm>
          <a:off x="0" y="0"/>
          <a:ext cx="0" cy="0"/>
          <a:chOff x="0" y="0"/>
          <a:chExt cx="0" cy="0"/>
        </a:xfrm>
      </p:grpSpPr>
      <p:sp>
        <p:nvSpPr>
          <p:cNvPr id="32" name="Google Shape;32;p19"/>
          <p:cNvSpPr/>
          <p:nvPr>
            <p:ph idx="2" type="pic"/>
          </p:nvPr>
        </p:nvSpPr>
        <p:spPr>
          <a:xfrm>
            <a:off x="10680007" y="3477256"/>
            <a:ext cx="1424499" cy="3302420"/>
          </a:xfrm>
          <a:prstGeom prst="rect">
            <a:avLst/>
          </a:prstGeom>
          <a:solidFill>
            <a:srgbClr val="BFBFBF"/>
          </a:solidFill>
          <a:ln>
            <a:noFill/>
          </a:ln>
        </p:spPr>
      </p:sp>
      <p:sp>
        <p:nvSpPr>
          <p:cNvPr id="33" name="Google Shape;33;p19"/>
          <p:cNvSpPr/>
          <p:nvPr>
            <p:ph idx="3" type="pic"/>
          </p:nvPr>
        </p:nvSpPr>
        <p:spPr>
          <a:xfrm>
            <a:off x="9167839" y="3477256"/>
            <a:ext cx="1424499" cy="3302420"/>
          </a:xfrm>
          <a:prstGeom prst="rect">
            <a:avLst/>
          </a:prstGeom>
          <a:solidFill>
            <a:srgbClr val="BFBFBF"/>
          </a:solidFill>
          <a:ln>
            <a:noFill/>
          </a:ln>
        </p:spPr>
      </p:sp>
      <p:sp>
        <p:nvSpPr>
          <p:cNvPr id="34" name="Google Shape;34;p19"/>
          <p:cNvSpPr/>
          <p:nvPr>
            <p:ph idx="4" type="pic"/>
          </p:nvPr>
        </p:nvSpPr>
        <p:spPr>
          <a:xfrm>
            <a:off x="7655671" y="3477256"/>
            <a:ext cx="1424499" cy="3302420"/>
          </a:xfrm>
          <a:prstGeom prst="rect">
            <a:avLst/>
          </a:prstGeom>
          <a:solidFill>
            <a:srgbClr val="BFBFBF"/>
          </a:solidFill>
          <a:ln>
            <a:noFill/>
          </a:ln>
        </p:spPr>
      </p:sp>
      <p:sp>
        <p:nvSpPr>
          <p:cNvPr id="35" name="Google Shape;35;p19"/>
          <p:cNvSpPr/>
          <p:nvPr>
            <p:ph idx="5" type="pic"/>
          </p:nvPr>
        </p:nvSpPr>
        <p:spPr>
          <a:xfrm>
            <a:off x="6149801" y="3477256"/>
            <a:ext cx="1424499" cy="3302420"/>
          </a:xfrm>
          <a:prstGeom prst="rect">
            <a:avLst/>
          </a:prstGeom>
          <a:solidFill>
            <a:srgbClr val="BFBFBF"/>
          </a:solidFill>
          <a:ln>
            <a:noFill/>
          </a:ln>
        </p:spPr>
      </p:sp>
      <p:sp>
        <p:nvSpPr>
          <p:cNvPr id="36" name="Google Shape;36;p19"/>
          <p:cNvSpPr/>
          <p:nvPr>
            <p:ph idx="6" type="pic"/>
          </p:nvPr>
        </p:nvSpPr>
        <p:spPr>
          <a:xfrm>
            <a:off x="10680007" y="96622"/>
            <a:ext cx="1424499" cy="3302420"/>
          </a:xfrm>
          <a:prstGeom prst="rect">
            <a:avLst/>
          </a:prstGeom>
          <a:solidFill>
            <a:srgbClr val="BFBFBF"/>
          </a:solidFill>
          <a:ln>
            <a:noFill/>
          </a:ln>
        </p:spPr>
      </p:sp>
      <p:sp>
        <p:nvSpPr>
          <p:cNvPr id="37" name="Google Shape;37;p19"/>
          <p:cNvSpPr/>
          <p:nvPr>
            <p:ph idx="7" type="pic"/>
          </p:nvPr>
        </p:nvSpPr>
        <p:spPr>
          <a:xfrm>
            <a:off x="9167839" y="96622"/>
            <a:ext cx="1424499" cy="3302420"/>
          </a:xfrm>
          <a:prstGeom prst="rect">
            <a:avLst/>
          </a:prstGeom>
          <a:solidFill>
            <a:srgbClr val="BFBFBF"/>
          </a:solidFill>
          <a:ln>
            <a:noFill/>
          </a:ln>
        </p:spPr>
      </p:sp>
      <p:sp>
        <p:nvSpPr>
          <p:cNvPr id="38" name="Google Shape;38;p19"/>
          <p:cNvSpPr/>
          <p:nvPr>
            <p:ph idx="8" type="pic"/>
          </p:nvPr>
        </p:nvSpPr>
        <p:spPr>
          <a:xfrm>
            <a:off x="7655671" y="96622"/>
            <a:ext cx="1424499" cy="3302420"/>
          </a:xfrm>
          <a:prstGeom prst="rect">
            <a:avLst/>
          </a:prstGeom>
          <a:solidFill>
            <a:srgbClr val="BFBFBF"/>
          </a:solidFill>
          <a:ln>
            <a:noFill/>
          </a:ln>
        </p:spPr>
      </p:sp>
      <p:sp>
        <p:nvSpPr>
          <p:cNvPr id="39" name="Google Shape;39;p19"/>
          <p:cNvSpPr/>
          <p:nvPr>
            <p:ph idx="9" type="pic"/>
          </p:nvPr>
        </p:nvSpPr>
        <p:spPr>
          <a:xfrm>
            <a:off x="6149801" y="96622"/>
            <a:ext cx="1424499" cy="3302420"/>
          </a:xfrm>
          <a:prstGeom prst="rect">
            <a:avLst/>
          </a:prstGeom>
          <a:solidFill>
            <a:srgbClr val="BFBFBF"/>
          </a:solidFill>
          <a:ln>
            <a:noFill/>
          </a:ln>
        </p:spPr>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1_Title and Content">
  <p:cSld name="71_Title and Content">
    <p:spTree>
      <p:nvGrpSpPr>
        <p:cNvPr id="40" name="Shape 40"/>
        <p:cNvGrpSpPr/>
        <p:nvPr/>
      </p:nvGrpSpPr>
      <p:grpSpPr>
        <a:xfrm>
          <a:off x="0" y="0"/>
          <a:ext cx="0" cy="0"/>
          <a:chOff x="0" y="0"/>
          <a:chExt cx="0" cy="0"/>
        </a:xfrm>
      </p:grpSpPr>
      <p:sp>
        <p:nvSpPr>
          <p:cNvPr id="41" name="Google Shape;41;p20"/>
          <p:cNvSpPr/>
          <p:nvPr>
            <p:ph idx="2" type="pic"/>
          </p:nvPr>
        </p:nvSpPr>
        <p:spPr>
          <a:xfrm>
            <a:off x="7046913" y="2471436"/>
            <a:ext cx="1681162" cy="1914656"/>
          </a:xfrm>
          <a:prstGeom prst="rect">
            <a:avLst/>
          </a:prstGeom>
          <a:solidFill>
            <a:srgbClr val="BFBFBF"/>
          </a:solidFill>
          <a:ln>
            <a:noFill/>
          </a:ln>
        </p:spPr>
      </p:sp>
      <p:sp>
        <p:nvSpPr>
          <p:cNvPr id="42" name="Google Shape;42;p20"/>
          <p:cNvSpPr/>
          <p:nvPr>
            <p:ph idx="3" type="pic"/>
          </p:nvPr>
        </p:nvSpPr>
        <p:spPr>
          <a:xfrm>
            <a:off x="4359275" y="4022898"/>
            <a:ext cx="1684338" cy="1916238"/>
          </a:xfrm>
          <a:prstGeom prst="rect">
            <a:avLst/>
          </a:prstGeom>
          <a:solidFill>
            <a:srgbClr val="BFBFBF"/>
          </a:solidFill>
          <a:ln>
            <a:noFill/>
          </a:ln>
        </p:spPr>
      </p:sp>
      <p:sp>
        <p:nvSpPr>
          <p:cNvPr id="43" name="Google Shape;43;p20"/>
          <p:cNvSpPr/>
          <p:nvPr>
            <p:ph idx="4" type="pic"/>
          </p:nvPr>
        </p:nvSpPr>
        <p:spPr>
          <a:xfrm>
            <a:off x="6151563" y="918862"/>
            <a:ext cx="1685925" cy="1918303"/>
          </a:xfrm>
          <a:prstGeom prst="rect">
            <a:avLst/>
          </a:prstGeom>
          <a:solidFill>
            <a:srgbClr val="BFBFBF"/>
          </a:solidFill>
          <a:ln>
            <a:noFill/>
          </a:ln>
        </p:spPr>
      </p:sp>
      <p:sp>
        <p:nvSpPr>
          <p:cNvPr id="44" name="Google Shape;44;p20"/>
          <p:cNvSpPr/>
          <p:nvPr>
            <p:ph idx="5" type="pic"/>
          </p:nvPr>
        </p:nvSpPr>
        <p:spPr>
          <a:xfrm>
            <a:off x="6151563" y="4022898"/>
            <a:ext cx="1685925" cy="1916238"/>
          </a:xfrm>
          <a:prstGeom prst="rect">
            <a:avLst/>
          </a:prstGeom>
          <a:solidFill>
            <a:srgbClr val="BFBFBF"/>
          </a:solidFill>
          <a:ln>
            <a:noFill/>
          </a:ln>
        </p:spPr>
      </p:sp>
      <p:sp>
        <p:nvSpPr>
          <p:cNvPr id="45" name="Google Shape;45;p20"/>
          <p:cNvSpPr/>
          <p:nvPr>
            <p:ph idx="6" type="pic"/>
          </p:nvPr>
        </p:nvSpPr>
        <p:spPr>
          <a:xfrm>
            <a:off x="3467100" y="2471436"/>
            <a:ext cx="1681163" cy="1914656"/>
          </a:xfrm>
          <a:prstGeom prst="rect">
            <a:avLst/>
          </a:prstGeom>
          <a:solidFill>
            <a:srgbClr val="BFBFBF"/>
          </a:solidFill>
          <a:ln>
            <a:noFill/>
          </a:ln>
        </p:spPr>
      </p:sp>
      <p:sp>
        <p:nvSpPr>
          <p:cNvPr id="46" name="Google Shape;46;p20"/>
          <p:cNvSpPr/>
          <p:nvPr>
            <p:ph idx="7" type="pic"/>
          </p:nvPr>
        </p:nvSpPr>
        <p:spPr>
          <a:xfrm>
            <a:off x="4359275" y="918862"/>
            <a:ext cx="1684338" cy="1918303"/>
          </a:xfrm>
          <a:prstGeom prst="rect">
            <a:avLst/>
          </a:prstGeom>
          <a:solidFill>
            <a:srgbClr val="BFBFBF"/>
          </a:solidFill>
          <a:ln>
            <a:noFill/>
          </a:ln>
        </p:spPr>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2_Title and Content">
  <p:cSld name="72_Title and Content">
    <p:spTree>
      <p:nvGrpSpPr>
        <p:cNvPr id="47" name="Shape 47"/>
        <p:cNvGrpSpPr/>
        <p:nvPr/>
      </p:nvGrpSpPr>
      <p:grpSpPr>
        <a:xfrm>
          <a:off x="0" y="0"/>
          <a:ext cx="0" cy="0"/>
          <a:chOff x="0" y="0"/>
          <a:chExt cx="0" cy="0"/>
        </a:xfrm>
      </p:grpSpPr>
      <p:sp>
        <p:nvSpPr>
          <p:cNvPr id="48" name="Google Shape;48;p21"/>
          <p:cNvSpPr/>
          <p:nvPr>
            <p:ph idx="2" type="pic"/>
          </p:nvPr>
        </p:nvSpPr>
        <p:spPr>
          <a:xfrm>
            <a:off x="2438400" y="1147763"/>
            <a:ext cx="2571750" cy="2570162"/>
          </a:xfrm>
          <a:prstGeom prst="rect">
            <a:avLst/>
          </a:prstGeom>
          <a:solidFill>
            <a:srgbClr val="BFBFBF"/>
          </a:solidFill>
          <a:ln>
            <a:noFill/>
          </a:ln>
        </p:spPr>
      </p:sp>
      <p:sp>
        <p:nvSpPr>
          <p:cNvPr id="49" name="Google Shape;49;p21"/>
          <p:cNvSpPr/>
          <p:nvPr>
            <p:ph idx="3" type="pic"/>
          </p:nvPr>
        </p:nvSpPr>
        <p:spPr>
          <a:xfrm>
            <a:off x="3601218" y="3163889"/>
            <a:ext cx="2574581" cy="2574925"/>
          </a:xfrm>
          <a:prstGeom prst="rect">
            <a:avLst/>
          </a:prstGeom>
          <a:solidFill>
            <a:srgbClr val="BFBFBF"/>
          </a:solidFill>
          <a:ln>
            <a:noFill/>
          </a:ln>
        </p:spPr>
      </p:sp>
      <p:sp>
        <p:nvSpPr>
          <p:cNvPr id="50" name="Google Shape;50;p21"/>
          <p:cNvSpPr/>
          <p:nvPr>
            <p:ph idx="4" type="pic"/>
          </p:nvPr>
        </p:nvSpPr>
        <p:spPr>
          <a:xfrm>
            <a:off x="1275127" y="3163889"/>
            <a:ext cx="2382473" cy="2574925"/>
          </a:xfrm>
          <a:prstGeom prst="rect">
            <a:avLst/>
          </a:prstGeom>
          <a:solidFill>
            <a:srgbClr val="BFBFBF"/>
          </a:solidFill>
          <a:ln>
            <a:noFill/>
          </a:ln>
        </p:spPr>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theme" Target="../theme/theme1.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10.png"/><Relationship Id="rId10" Type="http://schemas.openxmlformats.org/officeDocument/2006/relationships/image" Target="../media/image15.png"/><Relationship Id="rId13" Type="http://schemas.openxmlformats.org/officeDocument/2006/relationships/image" Target="../media/image16.png"/><Relationship Id="rId12"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2.png"/><Relationship Id="rId4" Type="http://schemas.openxmlformats.org/officeDocument/2006/relationships/image" Target="../media/image2.png"/><Relationship Id="rId9" Type="http://schemas.openxmlformats.org/officeDocument/2006/relationships/image" Target="../media/image1.png"/><Relationship Id="rId15" Type="http://schemas.openxmlformats.org/officeDocument/2006/relationships/image" Target="../media/image17.png"/><Relationship Id="rId14" Type="http://schemas.openxmlformats.org/officeDocument/2006/relationships/image" Target="../media/image9.png"/><Relationship Id="rId17" Type="http://schemas.openxmlformats.org/officeDocument/2006/relationships/image" Target="../media/image23.png"/><Relationship Id="rId16" Type="http://schemas.openxmlformats.org/officeDocument/2006/relationships/image" Target="../media/image6.png"/><Relationship Id="rId5" Type="http://schemas.openxmlformats.org/officeDocument/2006/relationships/image" Target="../media/image18.png"/><Relationship Id="rId6" Type="http://schemas.openxmlformats.org/officeDocument/2006/relationships/image" Target="../media/image19.png"/><Relationship Id="rId7" Type="http://schemas.openxmlformats.org/officeDocument/2006/relationships/image" Target="../media/image8.png"/><Relationship Id="rId8" Type="http://schemas.openxmlformats.org/officeDocument/2006/relationships/image" Target="../media/image21.png"/></Relationships>
</file>

<file path=ppt/slides/_rels/slide10.xml.rels><?xml version="1.0" encoding="UTF-8" standalone="yes"?><Relationships xmlns="http://schemas.openxmlformats.org/package/2006/relationships"><Relationship Id="rId11" Type="http://schemas.openxmlformats.org/officeDocument/2006/relationships/image" Target="../media/image24.png"/><Relationship Id="rId10" Type="http://schemas.openxmlformats.org/officeDocument/2006/relationships/image" Target="../media/image23.png"/><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2.png"/><Relationship Id="rId4" Type="http://schemas.openxmlformats.org/officeDocument/2006/relationships/image" Target="../media/image2.png"/><Relationship Id="rId9" Type="http://schemas.openxmlformats.org/officeDocument/2006/relationships/image" Target="../media/image17.png"/><Relationship Id="rId5" Type="http://schemas.openxmlformats.org/officeDocument/2006/relationships/image" Target="../media/image18.png"/><Relationship Id="rId6" Type="http://schemas.openxmlformats.org/officeDocument/2006/relationships/image" Target="../media/image1.png"/><Relationship Id="rId7" Type="http://schemas.openxmlformats.org/officeDocument/2006/relationships/image" Target="../media/image10.png"/><Relationship Id="rId8" Type="http://schemas.openxmlformats.org/officeDocument/2006/relationships/image" Target="../media/image3.png"/></Relationships>
</file>

<file path=ppt/slides/_rels/slide11.xml.rels><?xml version="1.0" encoding="UTF-8" standalone="yes"?><Relationships xmlns="http://schemas.openxmlformats.org/package/2006/relationships"><Relationship Id="rId11" Type="http://schemas.openxmlformats.org/officeDocument/2006/relationships/image" Target="../media/image24.png"/><Relationship Id="rId10" Type="http://schemas.openxmlformats.org/officeDocument/2006/relationships/image" Target="../media/image23.png"/><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2.png"/><Relationship Id="rId4" Type="http://schemas.openxmlformats.org/officeDocument/2006/relationships/image" Target="../media/image2.png"/><Relationship Id="rId9" Type="http://schemas.openxmlformats.org/officeDocument/2006/relationships/image" Target="../media/image17.png"/><Relationship Id="rId5" Type="http://schemas.openxmlformats.org/officeDocument/2006/relationships/image" Target="../media/image18.png"/><Relationship Id="rId6" Type="http://schemas.openxmlformats.org/officeDocument/2006/relationships/image" Target="../media/image1.png"/><Relationship Id="rId7" Type="http://schemas.openxmlformats.org/officeDocument/2006/relationships/image" Target="../media/image10.png"/><Relationship Id="rId8" Type="http://schemas.openxmlformats.org/officeDocument/2006/relationships/image" Target="../media/image3.png"/></Relationships>
</file>

<file path=ppt/slides/_rels/slide2.xml.rels><?xml version="1.0" encoding="UTF-8" standalone="yes"?><Relationships xmlns="http://schemas.openxmlformats.org/package/2006/relationships"><Relationship Id="rId11" Type="http://schemas.openxmlformats.org/officeDocument/2006/relationships/image" Target="../media/image24.png"/><Relationship Id="rId10" Type="http://schemas.openxmlformats.org/officeDocument/2006/relationships/image" Target="../media/image23.png"/><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2.png"/><Relationship Id="rId4" Type="http://schemas.openxmlformats.org/officeDocument/2006/relationships/image" Target="../media/image2.png"/><Relationship Id="rId9" Type="http://schemas.openxmlformats.org/officeDocument/2006/relationships/image" Target="../media/image17.png"/><Relationship Id="rId5" Type="http://schemas.openxmlformats.org/officeDocument/2006/relationships/image" Target="../media/image18.png"/><Relationship Id="rId6" Type="http://schemas.openxmlformats.org/officeDocument/2006/relationships/image" Target="../media/image1.png"/><Relationship Id="rId7" Type="http://schemas.openxmlformats.org/officeDocument/2006/relationships/image" Target="../media/image10.png"/><Relationship Id="rId8" Type="http://schemas.openxmlformats.org/officeDocument/2006/relationships/image" Target="../media/image3.png"/></Relationships>
</file>

<file path=ppt/slides/_rels/slide3.xml.rels><?xml version="1.0" encoding="UTF-8" standalone="yes"?><Relationships xmlns="http://schemas.openxmlformats.org/package/2006/relationships"><Relationship Id="rId10" Type="http://schemas.openxmlformats.org/officeDocument/2006/relationships/image" Target="../media/image23.png"/><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2.png"/><Relationship Id="rId4" Type="http://schemas.openxmlformats.org/officeDocument/2006/relationships/image" Target="../media/image2.png"/><Relationship Id="rId9" Type="http://schemas.openxmlformats.org/officeDocument/2006/relationships/image" Target="../media/image17.png"/><Relationship Id="rId5" Type="http://schemas.openxmlformats.org/officeDocument/2006/relationships/image" Target="../media/image18.png"/><Relationship Id="rId6" Type="http://schemas.openxmlformats.org/officeDocument/2006/relationships/image" Target="../media/image1.png"/><Relationship Id="rId7" Type="http://schemas.openxmlformats.org/officeDocument/2006/relationships/image" Target="../media/image10.png"/><Relationship Id="rId8" Type="http://schemas.openxmlformats.org/officeDocument/2006/relationships/image" Target="../media/image3.png"/></Relationships>
</file>

<file path=ppt/slides/_rels/slide4.xml.rels><?xml version="1.0" encoding="UTF-8" standalone="yes"?><Relationships xmlns="http://schemas.openxmlformats.org/package/2006/relationships"><Relationship Id="rId10" Type="http://schemas.openxmlformats.org/officeDocument/2006/relationships/image" Target="../media/image23.png"/><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2.png"/><Relationship Id="rId4" Type="http://schemas.openxmlformats.org/officeDocument/2006/relationships/image" Target="../media/image2.png"/><Relationship Id="rId9" Type="http://schemas.openxmlformats.org/officeDocument/2006/relationships/image" Target="../media/image17.png"/><Relationship Id="rId5" Type="http://schemas.openxmlformats.org/officeDocument/2006/relationships/image" Target="../media/image18.png"/><Relationship Id="rId6" Type="http://schemas.openxmlformats.org/officeDocument/2006/relationships/image" Target="../media/image1.png"/><Relationship Id="rId7" Type="http://schemas.openxmlformats.org/officeDocument/2006/relationships/image" Target="../media/image10.png"/><Relationship Id="rId8" Type="http://schemas.openxmlformats.org/officeDocument/2006/relationships/image" Target="../media/image3.png"/></Relationships>
</file>

<file path=ppt/slides/_rels/slide5.xml.rels><?xml version="1.0" encoding="UTF-8" standalone="yes"?><Relationships xmlns="http://schemas.openxmlformats.org/package/2006/relationships"><Relationship Id="rId11" Type="http://schemas.openxmlformats.org/officeDocument/2006/relationships/image" Target="../media/image24.png"/><Relationship Id="rId10" Type="http://schemas.openxmlformats.org/officeDocument/2006/relationships/image" Target="../media/image23.png"/><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2.png"/><Relationship Id="rId4" Type="http://schemas.openxmlformats.org/officeDocument/2006/relationships/image" Target="../media/image2.png"/><Relationship Id="rId9" Type="http://schemas.openxmlformats.org/officeDocument/2006/relationships/image" Target="../media/image17.png"/><Relationship Id="rId5" Type="http://schemas.openxmlformats.org/officeDocument/2006/relationships/image" Target="../media/image18.png"/><Relationship Id="rId6" Type="http://schemas.openxmlformats.org/officeDocument/2006/relationships/image" Target="../media/image1.png"/><Relationship Id="rId7" Type="http://schemas.openxmlformats.org/officeDocument/2006/relationships/image" Target="../media/image10.png"/><Relationship Id="rId8" Type="http://schemas.openxmlformats.org/officeDocument/2006/relationships/image" Target="../media/image3.png"/></Relationships>
</file>

<file path=ppt/slides/_rels/slide6.xml.rels><?xml version="1.0" encoding="UTF-8" standalone="yes"?><Relationships xmlns="http://schemas.openxmlformats.org/package/2006/relationships"><Relationship Id="rId11" Type="http://schemas.openxmlformats.org/officeDocument/2006/relationships/image" Target="../media/image24.png"/><Relationship Id="rId10" Type="http://schemas.openxmlformats.org/officeDocument/2006/relationships/image" Target="../media/image23.png"/><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2.png"/><Relationship Id="rId4" Type="http://schemas.openxmlformats.org/officeDocument/2006/relationships/image" Target="../media/image2.png"/><Relationship Id="rId9" Type="http://schemas.openxmlformats.org/officeDocument/2006/relationships/image" Target="../media/image17.png"/><Relationship Id="rId5" Type="http://schemas.openxmlformats.org/officeDocument/2006/relationships/image" Target="../media/image18.png"/><Relationship Id="rId6" Type="http://schemas.openxmlformats.org/officeDocument/2006/relationships/image" Target="../media/image1.png"/><Relationship Id="rId7" Type="http://schemas.openxmlformats.org/officeDocument/2006/relationships/image" Target="../media/image10.png"/><Relationship Id="rId8" Type="http://schemas.openxmlformats.org/officeDocument/2006/relationships/image" Target="../media/image3.png"/></Relationships>
</file>

<file path=ppt/slides/_rels/slide7.xml.rels><?xml version="1.0" encoding="UTF-8" standalone="yes"?><Relationships xmlns="http://schemas.openxmlformats.org/package/2006/relationships"><Relationship Id="rId11" Type="http://schemas.openxmlformats.org/officeDocument/2006/relationships/image" Target="../media/image24.png"/><Relationship Id="rId10" Type="http://schemas.openxmlformats.org/officeDocument/2006/relationships/image" Target="../media/image23.png"/><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2.png"/><Relationship Id="rId4" Type="http://schemas.openxmlformats.org/officeDocument/2006/relationships/image" Target="../media/image2.png"/><Relationship Id="rId9" Type="http://schemas.openxmlformats.org/officeDocument/2006/relationships/image" Target="../media/image17.png"/><Relationship Id="rId5" Type="http://schemas.openxmlformats.org/officeDocument/2006/relationships/image" Target="../media/image18.png"/><Relationship Id="rId6" Type="http://schemas.openxmlformats.org/officeDocument/2006/relationships/image" Target="../media/image1.png"/><Relationship Id="rId7" Type="http://schemas.openxmlformats.org/officeDocument/2006/relationships/image" Target="../media/image10.png"/><Relationship Id="rId8" Type="http://schemas.openxmlformats.org/officeDocument/2006/relationships/image" Target="../media/image3.png"/></Relationships>
</file>

<file path=ppt/slides/_rels/slide8.xml.rels><?xml version="1.0" encoding="UTF-8" standalone="yes"?><Relationships xmlns="http://schemas.openxmlformats.org/package/2006/relationships"><Relationship Id="rId11" Type="http://schemas.openxmlformats.org/officeDocument/2006/relationships/image" Target="../media/image24.png"/><Relationship Id="rId10" Type="http://schemas.openxmlformats.org/officeDocument/2006/relationships/image" Target="../media/image23.png"/><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2.png"/><Relationship Id="rId4" Type="http://schemas.openxmlformats.org/officeDocument/2006/relationships/image" Target="../media/image2.png"/><Relationship Id="rId9" Type="http://schemas.openxmlformats.org/officeDocument/2006/relationships/image" Target="../media/image17.png"/><Relationship Id="rId5" Type="http://schemas.openxmlformats.org/officeDocument/2006/relationships/image" Target="../media/image18.png"/><Relationship Id="rId6" Type="http://schemas.openxmlformats.org/officeDocument/2006/relationships/image" Target="../media/image1.png"/><Relationship Id="rId7" Type="http://schemas.openxmlformats.org/officeDocument/2006/relationships/image" Target="../media/image10.png"/><Relationship Id="rId8" Type="http://schemas.openxmlformats.org/officeDocument/2006/relationships/image" Target="../media/image3.png"/></Relationships>
</file>

<file path=ppt/slides/_rels/slide9.xml.rels><?xml version="1.0" encoding="UTF-8" standalone="yes"?><Relationships xmlns="http://schemas.openxmlformats.org/package/2006/relationships"><Relationship Id="rId11" Type="http://schemas.openxmlformats.org/officeDocument/2006/relationships/image" Target="../media/image24.png"/><Relationship Id="rId10" Type="http://schemas.openxmlformats.org/officeDocument/2006/relationships/image" Target="../media/image23.png"/><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2.png"/><Relationship Id="rId4" Type="http://schemas.openxmlformats.org/officeDocument/2006/relationships/image" Target="../media/image2.png"/><Relationship Id="rId9" Type="http://schemas.openxmlformats.org/officeDocument/2006/relationships/image" Target="../media/image17.png"/><Relationship Id="rId5" Type="http://schemas.openxmlformats.org/officeDocument/2006/relationships/image" Target="../media/image18.png"/><Relationship Id="rId6" Type="http://schemas.openxmlformats.org/officeDocument/2006/relationships/image" Target="../media/image1.png"/><Relationship Id="rId7" Type="http://schemas.openxmlformats.org/officeDocument/2006/relationships/image" Target="../media/image10.png"/><Relationship Id="rId8"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6F9FC"/>
            </a:gs>
            <a:gs pos="74000">
              <a:srgbClr val="B3D1EC"/>
            </a:gs>
            <a:gs pos="83000">
              <a:srgbClr val="B3D1EC"/>
            </a:gs>
            <a:gs pos="100000">
              <a:srgbClr val="CCE0F2"/>
            </a:gs>
          </a:gsLst>
          <a:lin ang="5400000" scaled="0"/>
        </a:gradFill>
      </p:bgPr>
    </p:bg>
    <p:spTree>
      <p:nvGrpSpPr>
        <p:cNvPr id="65" name="Shape 65"/>
        <p:cNvGrpSpPr/>
        <p:nvPr/>
      </p:nvGrpSpPr>
      <p:grpSpPr>
        <a:xfrm>
          <a:off x="0" y="0"/>
          <a:ext cx="0" cy="0"/>
          <a:chOff x="0" y="0"/>
          <a:chExt cx="0" cy="0"/>
        </a:xfrm>
      </p:grpSpPr>
      <p:grpSp>
        <p:nvGrpSpPr>
          <p:cNvPr id="66" name="Google Shape;66;p1"/>
          <p:cNvGrpSpPr/>
          <p:nvPr/>
        </p:nvGrpSpPr>
        <p:grpSpPr>
          <a:xfrm>
            <a:off x="-499012" y="5583055"/>
            <a:ext cx="3031257" cy="863455"/>
            <a:chOff x="-398903" y="5360805"/>
            <a:chExt cx="3031257" cy="863455"/>
          </a:xfrm>
        </p:grpSpPr>
        <p:sp>
          <p:nvSpPr>
            <p:cNvPr id="67" name="Google Shape;67;p1"/>
            <p:cNvSpPr txBox="1"/>
            <p:nvPr/>
          </p:nvSpPr>
          <p:spPr>
            <a:xfrm>
              <a:off x="138976" y="5624185"/>
              <a:ext cx="2493378" cy="600075"/>
            </a:xfrm>
            <a:prstGeom prst="rect">
              <a:avLst/>
            </a:prstGeom>
            <a:noFill/>
            <a:ln>
              <a:noFill/>
            </a:ln>
          </p:spPr>
          <p:txBody>
            <a:bodyPr anchorCtr="0" anchor="t" bIns="45700" lIns="91425" spcFirstLastPara="1" rIns="91425" wrap="square" tIns="45700">
              <a:noAutofit/>
            </a:bodyPr>
            <a:lstStyle/>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Was the learning Intention met?</a:t>
              </a:r>
              <a:endParaRPr/>
            </a:p>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Exit slips</a:t>
              </a:r>
              <a:endParaRPr/>
            </a:p>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Successes and challenges</a:t>
              </a:r>
              <a:endParaRPr/>
            </a:p>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Student analysis of their own success and where to next goal. </a:t>
              </a:r>
              <a:endParaRPr/>
            </a:p>
            <a:p>
              <a:pPr indent="0" lvl="0" marL="0" marR="0" rtl="0" algn="l">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68" name="Google Shape;68;p1"/>
            <p:cNvSpPr txBox="1"/>
            <p:nvPr/>
          </p:nvSpPr>
          <p:spPr>
            <a:xfrm>
              <a:off x="-398903" y="5360805"/>
              <a:ext cx="1765300" cy="427038"/>
            </a:xfrm>
            <a:prstGeom prst="rect">
              <a:avLst/>
            </a:prstGeom>
            <a:noFill/>
            <a:ln>
              <a:noFill/>
            </a:ln>
          </p:spPr>
          <p:txBody>
            <a:bodyPr anchorCtr="0" anchor="t" bIns="0" lIns="0" spcFirstLastPara="1" rIns="0" wrap="square" tIns="0">
              <a:noAutofit/>
            </a:bodyPr>
            <a:lstStyle/>
            <a:p>
              <a:pPr indent="0" lvl="0" marL="0" marR="0" rtl="0" algn="r">
                <a:spcBef>
                  <a:spcPts val="0"/>
                </a:spcBef>
                <a:spcAft>
                  <a:spcPts val="0"/>
                </a:spcAft>
                <a:buClr>
                  <a:srgbClr val="095380"/>
                </a:buClr>
                <a:buSzPts val="2000"/>
                <a:buFont typeface="Open Sans SemiBold"/>
                <a:buNone/>
              </a:pPr>
              <a:r>
                <a:rPr b="1" i="0" lang="en-US" sz="1600" u="none" cap="none" strike="noStrike">
                  <a:solidFill>
                    <a:srgbClr val="00B050"/>
                  </a:solidFill>
                  <a:latin typeface="Arial Black"/>
                  <a:ea typeface="Arial Black"/>
                  <a:cs typeface="Arial Black"/>
                  <a:sym typeface="Arial Black"/>
                </a:rPr>
                <a:t>Reflection</a:t>
              </a:r>
              <a:r>
                <a:rPr b="1" i="0" lang="en-US" sz="1600" u="none" cap="none" strike="noStrike">
                  <a:solidFill>
                    <a:schemeClr val="dk1"/>
                  </a:solidFill>
                  <a:latin typeface="Arial Black"/>
                  <a:ea typeface="Arial Black"/>
                  <a:cs typeface="Arial Black"/>
                  <a:sym typeface="Arial Black"/>
                </a:rPr>
                <a:t> </a:t>
              </a:r>
              <a:endParaRPr b="1" i="0" sz="1600" u="none" cap="none" strike="noStrike">
                <a:solidFill>
                  <a:schemeClr val="dk1"/>
                </a:solidFill>
                <a:latin typeface="Arial Black"/>
                <a:ea typeface="Arial Black"/>
                <a:cs typeface="Arial Black"/>
                <a:sym typeface="Arial Black"/>
              </a:endParaRPr>
            </a:p>
          </p:txBody>
        </p:sp>
      </p:grpSp>
      <p:grpSp>
        <p:nvGrpSpPr>
          <p:cNvPr id="69" name="Google Shape;69;p1"/>
          <p:cNvGrpSpPr/>
          <p:nvPr/>
        </p:nvGrpSpPr>
        <p:grpSpPr>
          <a:xfrm>
            <a:off x="9829800" y="4938895"/>
            <a:ext cx="2322514" cy="1003267"/>
            <a:chOff x="9344025" y="5037413"/>
            <a:chExt cx="2322514" cy="665102"/>
          </a:xfrm>
        </p:grpSpPr>
        <p:sp>
          <p:nvSpPr>
            <p:cNvPr id="70" name="Google Shape;70;p1"/>
            <p:cNvSpPr txBox="1"/>
            <p:nvPr/>
          </p:nvSpPr>
          <p:spPr>
            <a:xfrm>
              <a:off x="9396191" y="5102440"/>
              <a:ext cx="2076866" cy="60007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100" u="none" cap="none" strike="noStrike">
                <a:solidFill>
                  <a:srgbClr val="000000"/>
                </a:solidFill>
                <a:latin typeface="Arial"/>
                <a:ea typeface="Arial"/>
                <a:cs typeface="Arial"/>
                <a:sym typeface="Arial"/>
              </a:endParaRPr>
            </a:p>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Questions</a:t>
              </a:r>
              <a:endParaRPr/>
            </a:p>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Prompts</a:t>
              </a:r>
              <a:endParaRPr/>
            </a:p>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Cues</a:t>
              </a:r>
              <a:endParaRPr/>
            </a:p>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Checking for understanding before soft release to collaborative learning. </a:t>
              </a:r>
              <a:endParaRPr/>
            </a:p>
            <a:p>
              <a:pPr indent="-215900" lvl="0" marL="28575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71" name="Google Shape;71;p1"/>
            <p:cNvSpPr txBox="1"/>
            <p:nvPr/>
          </p:nvSpPr>
          <p:spPr>
            <a:xfrm>
              <a:off x="9344025" y="5037413"/>
              <a:ext cx="2322514" cy="427037"/>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8C133F"/>
                </a:buClr>
                <a:buSzPts val="2000"/>
                <a:buFont typeface="Open Sans SemiBold"/>
                <a:buNone/>
              </a:pPr>
              <a:r>
                <a:rPr b="1" i="0" lang="en-US" sz="1600" u="none" cap="none" strike="noStrike">
                  <a:solidFill>
                    <a:srgbClr val="8C103D"/>
                  </a:solidFill>
                  <a:latin typeface="Arial Black"/>
                  <a:ea typeface="Arial Black"/>
                  <a:cs typeface="Arial Black"/>
                  <a:sym typeface="Arial Black"/>
                </a:rPr>
                <a:t>Guided Instruction</a:t>
              </a:r>
              <a:endParaRPr b="1" i="0" sz="1600" u="none" cap="none" strike="noStrike">
                <a:solidFill>
                  <a:srgbClr val="8C103D"/>
                </a:solidFill>
                <a:latin typeface="Arial Black"/>
                <a:ea typeface="Arial Black"/>
                <a:cs typeface="Arial Black"/>
                <a:sym typeface="Arial Black"/>
              </a:endParaRPr>
            </a:p>
          </p:txBody>
        </p:sp>
      </p:grpSp>
      <p:grpSp>
        <p:nvGrpSpPr>
          <p:cNvPr id="72" name="Google Shape;72;p1"/>
          <p:cNvGrpSpPr/>
          <p:nvPr/>
        </p:nvGrpSpPr>
        <p:grpSpPr>
          <a:xfrm>
            <a:off x="9899428" y="3471075"/>
            <a:ext cx="2168747" cy="1288236"/>
            <a:chOff x="9474200" y="3772415"/>
            <a:chExt cx="2168747" cy="1288236"/>
          </a:xfrm>
        </p:grpSpPr>
        <p:sp>
          <p:nvSpPr>
            <p:cNvPr id="73" name="Google Shape;73;p1"/>
            <p:cNvSpPr txBox="1"/>
            <p:nvPr/>
          </p:nvSpPr>
          <p:spPr>
            <a:xfrm>
              <a:off x="9474200" y="4078245"/>
              <a:ext cx="2168747" cy="982406"/>
            </a:xfrm>
            <a:prstGeom prst="rect">
              <a:avLst/>
            </a:prstGeom>
            <a:noFill/>
            <a:ln>
              <a:noFill/>
            </a:ln>
          </p:spPr>
          <p:txBody>
            <a:bodyPr anchorCtr="0" anchor="t" bIns="45700" lIns="91425" spcFirstLastPara="1" rIns="91425" wrap="square" tIns="45700">
              <a:noAutofit/>
            </a:bodyPr>
            <a:lstStyle/>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I do</a:t>
              </a:r>
              <a:endParaRPr/>
            </a:p>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Focused Instruction</a:t>
              </a:r>
              <a:endParaRPr/>
            </a:p>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Modelling and demonstrating</a:t>
              </a:r>
              <a:endParaRPr/>
            </a:p>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Think Aloud</a:t>
              </a:r>
              <a:endParaRPr/>
            </a:p>
            <a:p>
              <a:pPr indent="0" lvl="0" marL="0" marR="0" rtl="0" algn="l">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74" name="Google Shape;74;p1"/>
            <p:cNvSpPr txBox="1"/>
            <p:nvPr/>
          </p:nvSpPr>
          <p:spPr>
            <a:xfrm>
              <a:off x="9536261" y="3772415"/>
              <a:ext cx="1740859" cy="427038"/>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E24E5A"/>
                </a:buClr>
                <a:buSzPts val="2000"/>
                <a:buFont typeface="Open Sans SemiBold"/>
                <a:buNone/>
              </a:pPr>
              <a:r>
                <a:rPr b="1" i="0" lang="en-US" sz="1600" u="none" cap="none" strike="noStrike">
                  <a:solidFill>
                    <a:srgbClr val="F1484A"/>
                  </a:solidFill>
                  <a:latin typeface="Arial Black"/>
                  <a:ea typeface="Arial Black"/>
                  <a:cs typeface="Arial Black"/>
                  <a:sym typeface="Arial Black"/>
                </a:rPr>
                <a:t>Mini-Lesson</a:t>
              </a:r>
              <a:endParaRPr b="1" i="0" sz="1600" u="none" cap="none" strike="noStrike">
                <a:solidFill>
                  <a:srgbClr val="F1484A"/>
                </a:solidFill>
                <a:latin typeface="Arial Black"/>
                <a:ea typeface="Arial Black"/>
                <a:cs typeface="Arial Black"/>
                <a:sym typeface="Arial Black"/>
              </a:endParaRPr>
            </a:p>
          </p:txBody>
        </p:sp>
      </p:grpSp>
      <p:grpSp>
        <p:nvGrpSpPr>
          <p:cNvPr id="75" name="Google Shape;75;p1"/>
          <p:cNvGrpSpPr/>
          <p:nvPr/>
        </p:nvGrpSpPr>
        <p:grpSpPr>
          <a:xfrm>
            <a:off x="-34050" y="3999734"/>
            <a:ext cx="2616523" cy="1139723"/>
            <a:chOff x="-216902" y="3926705"/>
            <a:chExt cx="2616523" cy="766703"/>
          </a:xfrm>
        </p:grpSpPr>
        <p:sp>
          <p:nvSpPr>
            <p:cNvPr id="76" name="Google Shape;76;p1"/>
            <p:cNvSpPr txBox="1"/>
            <p:nvPr/>
          </p:nvSpPr>
          <p:spPr>
            <a:xfrm>
              <a:off x="-93757" y="4093333"/>
              <a:ext cx="2493378" cy="600075"/>
            </a:xfrm>
            <a:prstGeom prst="rect">
              <a:avLst/>
            </a:prstGeom>
            <a:noFill/>
            <a:ln>
              <a:noFill/>
            </a:ln>
          </p:spPr>
          <p:txBody>
            <a:bodyPr anchorCtr="0" anchor="t" bIns="45700" lIns="91425" spcFirstLastPara="1" rIns="91425" wrap="square" tIns="45700">
              <a:noAutofit/>
            </a:bodyPr>
            <a:lstStyle/>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Students apply and show their understanding of skills they have learnt during focused instructions.</a:t>
              </a:r>
              <a:endParaRPr/>
            </a:p>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Students lead their own learning</a:t>
              </a:r>
              <a:endParaRPr/>
            </a:p>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Teacher conferencing </a:t>
              </a:r>
              <a:endParaRPr/>
            </a:p>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Differentiated learning </a:t>
              </a:r>
              <a:endParaRPr/>
            </a:p>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You Do.</a:t>
              </a:r>
              <a:endParaRPr/>
            </a:p>
            <a:p>
              <a:pPr indent="-215900" lvl="0" marL="28575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77" name="Google Shape;77;p1"/>
            <p:cNvSpPr txBox="1"/>
            <p:nvPr/>
          </p:nvSpPr>
          <p:spPr>
            <a:xfrm>
              <a:off x="-216902" y="3926705"/>
              <a:ext cx="2578296" cy="427038"/>
            </a:xfrm>
            <a:prstGeom prst="rect">
              <a:avLst/>
            </a:prstGeom>
            <a:noFill/>
            <a:ln>
              <a:noFill/>
            </a:ln>
          </p:spPr>
          <p:txBody>
            <a:bodyPr anchorCtr="0" anchor="t" bIns="0" lIns="0" spcFirstLastPara="1" rIns="0" wrap="square" tIns="0">
              <a:noAutofit/>
            </a:bodyPr>
            <a:lstStyle/>
            <a:p>
              <a:pPr indent="0" lvl="0" marL="0" marR="0" rtl="0" algn="r">
                <a:spcBef>
                  <a:spcPts val="0"/>
                </a:spcBef>
                <a:spcAft>
                  <a:spcPts val="0"/>
                </a:spcAft>
                <a:buClr>
                  <a:srgbClr val="39B3E3"/>
                </a:buClr>
                <a:buSzPts val="2000"/>
                <a:buFont typeface="Open Sans SemiBold"/>
                <a:buNone/>
              </a:pPr>
              <a:r>
                <a:rPr b="1" i="0" lang="en-US" sz="1600" u="none" cap="none" strike="noStrike">
                  <a:solidFill>
                    <a:srgbClr val="58A2FF"/>
                  </a:solidFill>
                  <a:latin typeface="Arial Black"/>
                  <a:ea typeface="Arial Black"/>
                  <a:cs typeface="Arial Black"/>
                  <a:sym typeface="Arial Black"/>
                </a:rPr>
                <a:t>Independent Learning</a:t>
              </a:r>
              <a:endParaRPr b="1" i="0" sz="2100" u="none" cap="none" strike="noStrike">
                <a:solidFill>
                  <a:srgbClr val="58A2FF"/>
                </a:solidFill>
                <a:latin typeface="Arial Black"/>
                <a:ea typeface="Arial Black"/>
                <a:cs typeface="Arial Black"/>
                <a:sym typeface="Arial Black"/>
              </a:endParaRPr>
            </a:p>
          </p:txBody>
        </p:sp>
      </p:grpSp>
      <p:grpSp>
        <p:nvGrpSpPr>
          <p:cNvPr id="78" name="Google Shape;78;p1"/>
          <p:cNvGrpSpPr/>
          <p:nvPr/>
        </p:nvGrpSpPr>
        <p:grpSpPr>
          <a:xfrm>
            <a:off x="9899428" y="2057400"/>
            <a:ext cx="2076867" cy="920749"/>
            <a:chOff x="9899428" y="2057400"/>
            <a:chExt cx="2076867" cy="920749"/>
          </a:xfrm>
        </p:grpSpPr>
        <p:sp>
          <p:nvSpPr>
            <p:cNvPr id="79" name="Google Shape;79;p1"/>
            <p:cNvSpPr txBox="1"/>
            <p:nvPr/>
          </p:nvSpPr>
          <p:spPr>
            <a:xfrm>
              <a:off x="9899428" y="2378074"/>
              <a:ext cx="2076867" cy="600075"/>
            </a:xfrm>
            <a:prstGeom prst="rect">
              <a:avLst/>
            </a:prstGeom>
            <a:noFill/>
            <a:ln>
              <a:noFill/>
            </a:ln>
          </p:spPr>
          <p:txBody>
            <a:bodyPr anchorCtr="0" anchor="t" bIns="45700" lIns="91425" spcFirstLastPara="1" rIns="91425" wrap="square" tIns="45700">
              <a:noAutofit/>
            </a:bodyPr>
            <a:lstStyle/>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Sharing of the Learning Intention and Success Criteria. </a:t>
              </a:r>
              <a:endParaRPr/>
            </a:p>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Need to know. </a:t>
              </a:r>
              <a:endParaRPr b="0" i="0" sz="1400" u="none" cap="none" strike="noStrike">
                <a:solidFill>
                  <a:srgbClr val="000000"/>
                </a:solidFill>
                <a:latin typeface="Arial"/>
                <a:ea typeface="Arial"/>
                <a:cs typeface="Arial"/>
                <a:sym typeface="Arial"/>
              </a:endParaRPr>
            </a:p>
          </p:txBody>
        </p:sp>
        <p:sp>
          <p:nvSpPr>
            <p:cNvPr id="80" name="Google Shape;80;p1"/>
            <p:cNvSpPr txBox="1"/>
            <p:nvPr/>
          </p:nvSpPr>
          <p:spPr>
            <a:xfrm>
              <a:off x="9908953" y="2057400"/>
              <a:ext cx="1689322" cy="427038"/>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FF9430"/>
                </a:buClr>
                <a:buSzPts val="2000"/>
                <a:buFont typeface="Open Sans SemiBold"/>
                <a:buNone/>
              </a:pPr>
              <a:r>
                <a:rPr b="1" i="0" lang="en-US" sz="1600" u="none" cap="none" strike="noStrike">
                  <a:solidFill>
                    <a:srgbClr val="FB7802"/>
                  </a:solidFill>
                  <a:latin typeface="Arial Black"/>
                  <a:ea typeface="Arial Black"/>
                  <a:cs typeface="Arial Black"/>
                  <a:sym typeface="Arial Black"/>
                </a:rPr>
                <a:t>Purpose</a:t>
              </a:r>
              <a:endParaRPr b="1" i="0" sz="1600" u="none" cap="none" strike="noStrike">
                <a:solidFill>
                  <a:srgbClr val="FB7802"/>
                </a:solidFill>
                <a:latin typeface="Arial Black"/>
                <a:ea typeface="Arial Black"/>
                <a:cs typeface="Arial Black"/>
                <a:sym typeface="Arial Black"/>
              </a:endParaRPr>
            </a:p>
          </p:txBody>
        </p:sp>
      </p:grpSp>
      <p:grpSp>
        <p:nvGrpSpPr>
          <p:cNvPr id="81" name="Google Shape;81;p1"/>
          <p:cNvGrpSpPr/>
          <p:nvPr/>
        </p:nvGrpSpPr>
        <p:grpSpPr>
          <a:xfrm>
            <a:off x="-587602" y="574206"/>
            <a:ext cx="3241718" cy="860334"/>
            <a:chOff x="705098" y="358875"/>
            <a:chExt cx="1948076" cy="860334"/>
          </a:xfrm>
        </p:grpSpPr>
        <p:sp>
          <p:nvSpPr>
            <p:cNvPr id="82" name="Google Shape;82;p1"/>
            <p:cNvSpPr txBox="1"/>
            <p:nvPr/>
          </p:nvSpPr>
          <p:spPr>
            <a:xfrm>
              <a:off x="1103774" y="619134"/>
              <a:ext cx="1549400" cy="600075"/>
            </a:xfrm>
            <a:prstGeom prst="rect">
              <a:avLst/>
            </a:prstGeom>
            <a:noFill/>
            <a:ln>
              <a:noFill/>
            </a:ln>
          </p:spPr>
          <p:txBody>
            <a:bodyPr anchorCtr="0" anchor="t" bIns="45700" lIns="91425" spcFirstLastPara="1" rIns="91425" wrap="square" tIns="45700">
              <a:noAutofit/>
            </a:bodyPr>
            <a:lstStyle/>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Positive interdependence</a:t>
              </a:r>
              <a:endParaRPr/>
            </a:p>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Face – to – face interaction</a:t>
              </a:r>
              <a:endParaRPr/>
            </a:p>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Individual or group accountability</a:t>
              </a:r>
              <a:endParaRPr/>
            </a:p>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Application of skill </a:t>
              </a:r>
              <a:r>
                <a:rPr lang="en-US" sz="1100"/>
                <a:t>from</a:t>
              </a:r>
              <a:r>
                <a:rPr b="0" i="0" lang="en-US" sz="1100" u="none" cap="none" strike="noStrike">
                  <a:solidFill>
                    <a:srgbClr val="000000"/>
                  </a:solidFill>
                  <a:latin typeface="Arial"/>
                  <a:ea typeface="Arial"/>
                  <a:cs typeface="Arial"/>
                  <a:sym typeface="Arial"/>
                </a:rPr>
                <a:t> focused instruction</a:t>
              </a:r>
              <a:endParaRPr/>
            </a:p>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Interpersonal and small group skills. </a:t>
              </a:r>
              <a:endParaRPr/>
            </a:p>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Chance for teacher conferencing. And guided groups..</a:t>
              </a:r>
              <a:endParaRPr/>
            </a:p>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We Do</a:t>
              </a:r>
              <a:endParaRPr/>
            </a:p>
            <a:p>
              <a:pPr indent="-101600" lvl="0" marL="171450" marR="0" rtl="0" algn="l">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a:p>
              <a:pPr indent="-101600" lvl="0" marL="171450" marR="0" rtl="0" algn="l">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a:p>
              <a:pPr indent="-215900" lvl="0" marL="28575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83" name="Google Shape;83;p1"/>
            <p:cNvSpPr txBox="1"/>
            <p:nvPr/>
          </p:nvSpPr>
          <p:spPr>
            <a:xfrm>
              <a:off x="705098" y="358875"/>
              <a:ext cx="1785049" cy="427037"/>
            </a:xfrm>
            <a:prstGeom prst="rect">
              <a:avLst/>
            </a:prstGeom>
            <a:noFill/>
            <a:ln>
              <a:noFill/>
            </a:ln>
          </p:spPr>
          <p:txBody>
            <a:bodyPr anchorCtr="0" anchor="t" bIns="0" lIns="0" spcFirstLastPara="1" rIns="0" wrap="square" tIns="0">
              <a:noAutofit/>
            </a:bodyPr>
            <a:lstStyle/>
            <a:p>
              <a:pPr indent="0" lvl="0" marL="0" marR="0" rtl="0" algn="ctr">
                <a:spcBef>
                  <a:spcPts val="0"/>
                </a:spcBef>
                <a:spcAft>
                  <a:spcPts val="0"/>
                </a:spcAft>
                <a:buClr>
                  <a:srgbClr val="69D1DA"/>
                </a:buClr>
                <a:buSzPts val="2000"/>
                <a:buFont typeface="Open Sans SemiBold"/>
                <a:buNone/>
              </a:pPr>
              <a:r>
                <a:rPr b="1" i="0" lang="en-US" sz="1600" u="none" cap="none" strike="noStrike">
                  <a:solidFill>
                    <a:srgbClr val="5224AB"/>
                  </a:solidFill>
                  <a:latin typeface="Arial Black"/>
                  <a:ea typeface="Arial Black"/>
                  <a:cs typeface="Arial Black"/>
                  <a:sym typeface="Arial Black"/>
                </a:rPr>
                <a:t>Collaboration</a:t>
              </a:r>
              <a:r>
                <a:rPr b="1" i="0" lang="en-US" sz="1600" u="none" cap="none" strike="noStrike">
                  <a:solidFill>
                    <a:schemeClr val="dk1"/>
                  </a:solidFill>
                  <a:latin typeface="Arial Black"/>
                  <a:ea typeface="Arial Black"/>
                  <a:cs typeface="Arial Black"/>
                  <a:sym typeface="Arial Black"/>
                </a:rPr>
                <a:t> </a:t>
              </a:r>
              <a:endParaRPr b="1" i="0" sz="1600" u="none" cap="none" strike="noStrike">
                <a:solidFill>
                  <a:schemeClr val="dk1"/>
                </a:solidFill>
                <a:latin typeface="Arial Black"/>
                <a:ea typeface="Arial Black"/>
                <a:cs typeface="Arial Black"/>
                <a:sym typeface="Arial Black"/>
              </a:endParaRPr>
            </a:p>
          </p:txBody>
        </p:sp>
      </p:grpSp>
      <p:grpSp>
        <p:nvGrpSpPr>
          <p:cNvPr id="84" name="Google Shape;84;p1"/>
          <p:cNvGrpSpPr/>
          <p:nvPr/>
        </p:nvGrpSpPr>
        <p:grpSpPr>
          <a:xfrm>
            <a:off x="9857932" y="539578"/>
            <a:ext cx="2076868" cy="1382806"/>
            <a:chOff x="9507316" y="521518"/>
            <a:chExt cx="2076868" cy="991149"/>
          </a:xfrm>
        </p:grpSpPr>
        <p:sp>
          <p:nvSpPr>
            <p:cNvPr id="85" name="Google Shape;85;p1"/>
            <p:cNvSpPr txBox="1"/>
            <p:nvPr/>
          </p:nvSpPr>
          <p:spPr>
            <a:xfrm>
              <a:off x="9507316" y="912592"/>
              <a:ext cx="2076868" cy="600075"/>
            </a:xfrm>
            <a:prstGeom prst="rect">
              <a:avLst/>
            </a:prstGeom>
            <a:noFill/>
            <a:ln>
              <a:noFill/>
            </a:ln>
          </p:spPr>
          <p:txBody>
            <a:bodyPr anchorCtr="0" anchor="t" bIns="45700" lIns="91425" spcFirstLastPara="1" rIns="91425" wrap="square" tIns="45700">
              <a:noAutofit/>
            </a:bodyPr>
            <a:lstStyle/>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Hook in</a:t>
              </a:r>
              <a:endParaRPr/>
            </a:p>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Questioning</a:t>
              </a:r>
              <a:endParaRPr/>
            </a:p>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Check in on prior knowledge</a:t>
              </a:r>
              <a:endParaRPr b="0" i="0" sz="1400" u="none" cap="none" strike="noStrike">
                <a:solidFill>
                  <a:srgbClr val="000000"/>
                </a:solidFill>
                <a:latin typeface="Arial"/>
                <a:ea typeface="Arial"/>
                <a:cs typeface="Arial"/>
                <a:sym typeface="Arial"/>
              </a:endParaRPr>
            </a:p>
          </p:txBody>
        </p:sp>
        <p:sp>
          <p:nvSpPr>
            <p:cNvPr id="86" name="Google Shape;86;p1"/>
            <p:cNvSpPr txBox="1"/>
            <p:nvPr/>
          </p:nvSpPr>
          <p:spPr>
            <a:xfrm>
              <a:off x="9530391" y="521518"/>
              <a:ext cx="1901825" cy="427037"/>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F7BE48"/>
                </a:buClr>
                <a:buSzPts val="2000"/>
                <a:buFont typeface="Open Sans SemiBold"/>
                <a:buNone/>
              </a:pPr>
              <a:r>
                <a:rPr b="1" i="0" lang="en-US" sz="1600" u="none" cap="none" strike="noStrike">
                  <a:solidFill>
                    <a:srgbClr val="FFC000"/>
                  </a:solidFill>
                  <a:latin typeface="Arial Black"/>
                  <a:ea typeface="Arial Black"/>
                  <a:cs typeface="Arial Black"/>
                  <a:sym typeface="Arial Black"/>
                </a:rPr>
                <a:t>Check for Understanding</a:t>
              </a:r>
              <a:endParaRPr b="1" i="0" sz="1600" u="none" cap="none" strike="noStrike">
                <a:solidFill>
                  <a:srgbClr val="FFC000"/>
                </a:solidFill>
                <a:latin typeface="Arial Black"/>
                <a:ea typeface="Arial Black"/>
                <a:cs typeface="Arial Black"/>
                <a:sym typeface="Arial Black"/>
              </a:endParaRPr>
            </a:p>
          </p:txBody>
        </p:sp>
      </p:grpSp>
      <p:grpSp>
        <p:nvGrpSpPr>
          <p:cNvPr id="87" name="Google Shape;87;p1"/>
          <p:cNvGrpSpPr/>
          <p:nvPr/>
        </p:nvGrpSpPr>
        <p:grpSpPr>
          <a:xfrm>
            <a:off x="-615262" y="2734569"/>
            <a:ext cx="2720722" cy="1549628"/>
            <a:chOff x="-607717" y="2729991"/>
            <a:chExt cx="2720722" cy="1549628"/>
          </a:xfrm>
        </p:grpSpPr>
        <p:sp>
          <p:nvSpPr>
            <p:cNvPr id="88" name="Google Shape;88;p1"/>
            <p:cNvSpPr txBox="1"/>
            <p:nvPr/>
          </p:nvSpPr>
          <p:spPr>
            <a:xfrm>
              <a:off x="86373" y="3004671"/>
              <a:ext cx="2026632" cy="1274948"/>
            </a:xfrm>
            <a:prstGeom prst="rect">
              <a:avLst/>
            </a:prstGeom>
            <a:noFill/>
            <a:ln>
              <a:noFill/>
            </a:ln>
          </p:spPr>
          <p:txBody>
            <a:bodyPr anchorCtr="0" anchor="t" bIns="45700" lIns="91425" spcFirstLastPara="1" rIns="91425" wrap="square" tIns="45700">
              <a:noAutofit/>
            </a:bodyPr>
            <a:lstStyle/>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Quick check in</a:t>
              </a:r>
              <a:endParaRPr/>
            </a:p>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Model or share a strategy</a:t>
              </a:r>
              <a:endParaRPr/>
            </a:p>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Clarify confusion</a:t>
              </a:r>
              <a:endParaRPr/>
            </a:p>
            <a:p>
              <a:pPr indent="-171450" lvl="0" marL="171450" marR="0" rtl="0" algn="l">
                <a:spcBef>
                  <a:spcPts val="0"/>
                </a:spcBef>
                <a:spcAft>
                  <a:spcPts val="0"/>
                </a:spcAft>
                <a:buClr>
                  <a:srgbClr val="000000"/>
                </a:buClr>
                <a:buSzPts val="1100"/>
                <a:buFont typeface="Arial"/>
                <a:buChar char="•"/>
              </a:pPr>
              <a:r>
                <a:rPr b="0" i="0" lang="en-US" sz="1100" u="none" cap="none" strike="noStrike">
                  <a:solidFill>
                    <a:srgbClr val="000000"/>
                  </a:solidFill>
                  <a:latin typeface="Arial"/>
                  <a:ea typeface="Arial"/>
                  <a:cs typeface="Arial"/>
                  <a:sym typeface="Arial"/>
                </a:rPr>
                <a:t>Share teacher observations, successes</a:t>
              </a:r>
              <a:endParaRPr/>
            </a:p>
          </p:txBody>
        </p:sp>
        <p:sp>
          <p:nvSpPr>
            <p:cNvPr id="89" name="Google Shape;89;p1"/>
            <p:cNvSpPr txBox="1"/>
            <p:nvPr/>
          </p:nvSpPr>
          <p:spPr>
            <a:xfrm>
              <a:off x="-607717" y="2729991"/>
              <a:ext cx="2152044" cy="427037"/>
            </a:xfrm>
            <a:prstGeom prst="rect">
              <a:avLst/>
            </a:prstGeom>
            <a:noFill/>
            <a:ln>
              <a:noFill/>
            </a:ln>
          </p:spPr>
          <p:txBody>
            <a:bodyPr anchorCtr="0" anchor="t" bIns="0" lIns="0" spcFirstLastPara="1" rIns="0" wrap="square" tIns="0">
              <a:noAutofit/>
            </a:bodyPr>
            <a:lstStyle/>
            <a:p>
              <a:pPr indent="0" lvl="0" marL="0" marR="0" rtl="0" algn="ctr">
                <a:spcBef>
                  <a:spcPts val="0"/>
                </a:spcBef>
                <a:spcAft>
                  <a:spcPts val="0"/>
                </a:spcAft>
                <a:buClr>
                  <a:srgbClr val="69DAAB"/>
                </a:buClr>
                <a:buSzPts val="2000"/>
                <a:buFont typeface="Open Sans SemiBold"/>
                <a:buNone/>
              </a:pPr>
              <a:r>
                <a:rPr b="1" i="0" lang="en-US" sz="1600" u="none" cap="none" strike="noStrike">
                  <a:solidFill>
                    <a:srgbClr val="4701FF"/>
                  </a:solidFill>
                  <a:latin typeface="Arial Black"/>
                  <a:ea typeface="Arial Black"/>
                  <a:cs typeface="Arial Black"/>
                  <a:sym typeface="Arial Black"/>
                </a:rPr>
                <a:t>Catch</a:t>
              </a:r>
              <a:endParaRPr b="1" i="0" sz="1600" u="none" cap="none" strike="noStrike">
                <a:solidFill>
                  <a:srgbClr val="4701FF"/>
                </a:solidFill>
                <a:latin typeface="Arial Black"/>
                <a:ea typeface="Arial Black"/>
                <a:cs typeface="Arial Black"/>
                <a:sym typeface="Arial Black"/>
              </a:endParaRPr>
            </a:p>
          </p:txBody>
        </p:sp>
      </p:grpSp>
      <p:sp>
        <p:nvSpPr>
          <p:cNvPr id="90" name="Google Shape;90;p1"/>
          <p:cNvSpPr/>
          <p:nvPr/>
        </p:nvSpPr>
        <p:spPr>
          <a:xfrm>
            <a:off x="4043363" y="1370013"/>
            <a:ext cx="1592262" cy="1592262"/>
          </a:xfrm>
          <a:custGeom>
            <a:rect b="b" l="l" r="r" t="t"/>
            <a:pathLst>
              <a:path extrusionOk="0" h="411" w="411">
                <a:moveTo>
                  <a:pt x="411" y="193"/>
                </a:moveTo>
                <a:cubicBezTo>
                  <a:pt x="410" y="191"/>
                  <a:pt x="408" y="189"/>
                  <a:pt x="406" y="187"/>
                </a:cubicBezTo>
                <a:cubicBezTo>
                  <a:pt x="227" y="8"/>
                  <a:pt x="227" y="8"/>
                  <a:pt x="227" y="8"/>
                </a:cubicBezTo>
                <a:cubicBezTo>
                  <a:pt x="221" y="1"/>
                  <a:pt x="211" y="0"/>
                  <a:pt x="203" y="5"/>
                </a:cubicBezTo>
                <a:cubicBezTo>
                  <a:pt x="123" y="56"/>
                  <a:pt x="55" y="124"/>
                  <a:pt x="4" y="204"/>
                </a:cubicBezTo>
                <a:cubicBezTo>
                  <a:pt x="0" y="211"/>
                  <a:pt x="1" y="221"/>
                  <a:pt x="7" y="228"/>
                </a:cubicBezTo>
                <a:cubicBezTo>
                  <a:pt x="186" y="407"/>
                  <a:pt x="186" y="407"/>
                  <a:pt x="186" y="407"/>
                </a:cubicBezTo>
                <a:cubicBezTo>
                  <a:pt x="188" y="409"/>
                  <a:pt x="190" y="410"/>
                  <a:pt x="192" y="411"/>
                </a:cubicBezTo>
                <a:cubicBezTo>
                  <a:pt x="230" y="311"/>
                  <a:pt x="310" y="231"/>
                  <a:pt x="411" y="193"/>
                </a:cubicBezTo>
                <a:close/>
              </a:path>
            </a:pathLst>
          </a:custGeom>
          <a:solidFill>
            <a:srgbClr val="64DAA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91" name="Google Shape;91;p1"/>
          <p:cNvGrpSpPr/>
          <p:nvPr/>
        </p:nvGrpSpPr>
        <p:grpSpPr>
          <a:xfrm>
            <a:off x="3684588" y="2343150"/>
            <a:ext cx="998537" cy="2173288"/>
            <a:chOff x="3684588" y="2343150"/>
            <a:chExt cx="998537" cy="2173288"/>
          </a:xfrm>
        </p:grpSpPr>
        <p:sp>
          <p:nvSpPr>
            <p:cNvPr id="92" name="Google Shape;92;p1"/>
            <p:cNvSpPr/>
            <p:nvPr/>
          </p:nvSpPr>
          <p:spPr>
            <a:xfrm>
              <a:off x="3684588" y="3013075"/>
              <a:ext cx="998537" cy="836613"/>
            </a:xfrm>
            <a:custGeom>
              <a:rect b="b" l="l" r="r" t="t"/>
              <a:pathLst>
                <a:path extrusionOk="0" h="216" w="258">
                  <a:moveTo>
                    <a:pt x="258" y="14"/>
                  </a:moveTo>
                  <a:cubicBezTo>
                    <a:pt x="258" y="8"/>
                    <a:pt x="256" y="3"/>
                    <a:pt x="252" y="0"/>
                  </a:cubicBezTo>
                  <a:cubicBezTo>
                    <a:pt x="9" y="0"/>
                    <a:pt x="9" y="0"/>
                    <a:pt x="9" y="0"/>
                  </a:cubicBezTo>
                  <a:cubicBezTo>
                    <a:pt x="8" y="4"/>
                    <a:pt x="8" y="9"/>
                    <a:pt x="7" y="14"/>
                  </a:cubicBezTo>
                  <a:cubicBezTo>
                    <a:pt x="2" y="45"/>
                    <a:pt x="0" y="76"/>
                    <a:pt x="0" y="108"/>
                  </a:cubicBezTo>
                  <a:cubicBezTo>
                    <a:pt x="0" y="139"/>
                    <a:pt x="2" y="171"/>
                    <a:pt x="7" y="202"/>
                  </a:cubicBezTo>
                  <a:cubicBezTo>
                    <a:pt x="8" y="206"/>
                    <a:pt x="8" y="211"/>
                    <a:pt x="9" y="216"/>
                  </a:cubicBezTo>
                  <a:cubicBezTo>
                    <a:pt x="252" y="216"/>
                    <a:pt x="252" y="216"/>
                    <a:pt x="252" y="216"/>
                  </a:cubicBezTo>
                  <a:cubicBezTo>
                    <a:pt x="256" y="212"/>
                    <a:pt x="258" y="207"/>
                    <a:pt x="258" y="202"/>
                  </a:cubicBezTo>
                  <a:lnTo>
                    <a:pt x="258" y="14"/>
                  </a:lnTo>
                  <a:close/>
                </a:path>
              </a:pathLst>
            </a:custGeom>
            <a:solidFill>
              <a:srgbClr val="64D1DA"/>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3" name="Google Shape;93;p1"/>
            <p:cNvSpPr/>
            <p:nvPr/>
          </p:nvSpPr>
          <p:spPr>
            <a:xfrm>
              <a:off x="3719513" y="2343150"/>
              <a:ext cx="939800" cy="669925"/>
            </a:xfrm>
            <a:custGeom>
              <a:rect b="b" l="l" r="r" t="t"/>
              <a:pathLst>
                <a:path extrusionOk="0" h="173" w="243">
                  <a:moveTo>
                    <a:pt x="81" y="10"/>
                  </a:moveTo>
                  <a:cubicBezTo>
                    <a:pt x="71" y="0"/>
                    <a:pt x="55" y="3"/>
                    <a:pt x="49" y="16"/>
                  </a:cubicBezTo>
                  <a:cubicBezTo>
                    <a:pt x="26" y="66"/>
                    <a:pt x="10" y="118"/>
                    <a:pt x="0" y="173"/>
                  </a:cubicBezTo>
                  <a:cubicBezTo>
                    <a:pt x="243" y="173"/>
                    <a:pt x="243" y="173"/>
                    <a:pt x="243" y="173"/>
                  </a:cubicBezTo>
                  <a:lnTo>
                    <a:pt x="81" y="10"/>
                  </a:lnTo>
                  <a:close/>
                </a:path>
              </a:pathLst>
            </a:custGeom>
            <a:solidFill>
              <a:srgbClr val="91E5E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4" name="Google Shape;94;p1"/>
            <p:cNvSpPr/>
            <p:nvPr/>
          </p:nvSpPr>
          <p:spPr>
            <a:xfrm>
              <a:off x="3719513" y="3849688"/>
              <a:ext cx="939800" cy="666750"/>
            </a:xfrm>
            <a:custGeom>
              <a:rect b="b" l="l" r="r" t="t"/>
              <a:pathLst>
                <a:path extrusionOk="0" h="172" w="243">
                  <a:moveTo>
                    <a:pt x="49" y="157"/>
                  </a:moveTo>
                  <a:cubicBezTo>
                    <a:pt x="55" y="169"/>
                    <a:pt x="71" y="172"/>
                    <a:pt x="81" y="162"/>
                  </a:cubicBezTo>
                  <a:cubicBezTo>
                    <a:pt x="243" y="0"/>
                    <a:pt x="243" y="0"/>
                    <a:pt x="243" y="0"/>
                  </a:cubicBezTo>
                  <a:cubicBezTo>
                    <a:pt x="0" y="0"/>
                    <a:pt x="0" y="0"/>
                    <a:pt x="0" y="0"/>
                  </a:cubicBezTo>
                  <a:cubicBezTo>
                    <a:pt x="10" y="54"/>
                    <a:pt x="26" y="107"/>
                    <a:pt x="49" y="157"/>
                  </a:cubicBezTo>
                  <a:close/>
                </a:path>
              </a:pathLst>
            </a:custGeom>
            <a:solidFill>
              <a:srgbClr val="2CC6D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95" name="Google Shape;95;p1"/>
          <p:cNvGrpSpPr/>
          <p:nvPr/>
        </p:nvGrpSpPr>
        <p:grpSpPr>
          <a:xfrm>
            <a:off x="5016500" y="4849813"/>
            <a:ext cx="2168525" cy="1000125"/>
            <a:chOff x="5016500" y="4849813"/>
            <a:chExt cx="2168525" cy="1000125"/>
          </a:xfrm>
        </p:grpSpPr>
        <p:sp>
          <p:nvSpPr>
            <p:cNvPr id="96" name="Google Shape;96;p1"/>
            <p:cNvSpPr/>
            <p:nvPr/>
          </p:nvSpPr>
          <p:spPr>
            <a:xfrm>
              <a:off x="6518275" y="4868863"/>
              <a:ext cx="666750" cy="941387"/>
            </a:xfrm>
            <a:custGeom>
              <a:rect b="b" l="l" r="r" t="t"/>
              <a:pathLst>
                <a:path extrusionOk="0" h="243" w="172">
                  <a:moveTo>
                    <a:pt x="157" y="195"/>
                  </a:moveTo>
                  <a:cubicBezTo>
                    <a:pt x="169" y="189"/>
                    <a:pt x="172" y="173"/>
                    <a:pt x="163" y="163"/>
                  </a:cubicBezTo>
                  <a:cubicBezTo>
                    <a:pt x="0" y="0"/>
                    <a:pt x="0" y="0"/>
                    <a:pt x="0" y="0"/>
                  </a:cubicBezTo>
                  <a:cubicBezTo>
                    <a:pt x="0" y="0"/>
                    <a:pt x="0" y="0"/>
                    <a:pt x="0" y="0"/>
                  </a:cubicBezTo>
                  <a:cubicBezTo>
                    <a:pt x="0" y="243"/>
                    <a:pt x="0" y="243"/>
                    <a:pt x="0" y="243"/>
                  </a:cubicBezTo>
                  <a:cubicBezTo>
                    <a:pt x="54" y="234"/>
                    <a:pt x="107" y="218"/>
                    <a:pt x="157" y="195"/>
                  </a:cubicBezTo>
                  <a:close/>
                </a:path>
              </a:pathLst>
            </a:custGeom>
            <a:solidFill>
              <a:srgbClr val="0A436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7" name="Google Shape;97;p1"/>
            <p:cNvSpPr/>
            <p:nvPr/>
          </p:nvSpPr>
          <p:spPr>
            <a:xfrm>
              <a:off x="5016500" y="4868863"/>
              <a:ext cx="665163" cy="941387"/>
            </a:xfrm>
            <a:custGeom>
              <a:rect b="b" l="l" r="r" t="t"/>
              <a:pathLst>
                <a:path extrusionOk="0" h="243" w="172">
                  <a:moveTo>
                    <a:pt x="172" y="0"/>
                  </a:moveTo>
                  <a:cubicBezTo>
                    <a:pt x="9" y="163"/>
                    <a:pt x="9" y="163"/>
                    <a:pt x="9" y="163"/>
                  </a:cubicBezTo>
                  <a:cubicBezTo>
                    <a:pt x="0" y="173"/>
                    <a:pt x="3" y="189"/>
                    <a:pt x="15" y="195"/>
                  </a:cubicBezTo>
                  <a:cubicBezTo>
                    <a:pt x="65" y="218"/>
                    <a:pt x="118" y="234"/>
                    <a:pt x="172" y="243"/>
                  </a:cubicBezTo>
                  <a:cubicBezTo>
                    <a:pt x="172" y="0"/>
                    <a:pt x="172" y="0"/>
                    <a:pt x="172" y="0"/>
                  </a:cubicBezTo>
                  <a:close/>
                </a:path>
              </a:pathLst>
            </a:custGeom>
            <a:solidFill>
              <a:srgbClr val="2070A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8" name="Google Shape;98;p1"/>
            <p:cNvSpPr/>
            <p:nvPr/>
          </p:nvSpPr>
          <p:spPr>
            <a:xfrm>
              <a:off x="5681663" y="4849813"/>
              <a:ext cx="836612" cy="1000125"/>
            </a:xfrm>
            <a:custGeom>
              <a:rect b="b" l="l" r="r" t="t"/>
              <a:pathLst>
                <a:path extrusionOk="0" h="258" w="216">
                  <a:moveTo>
                    <a:pt x="202" y="0"/>
                  </a:moveTo>
                  <a:cubicBezTo>
                    <a:pt x="14" y="0"/>
                    <a:pt x="14" y="0"/>
                    <a:pt x="14" y="0"/>
                  </a:cubicBezTo>
                  <a:cubicBezTo>
                    <a:pt x="14" y="0"/>
                    <a:pt x="14" y="0"/>
                    <a:pt x="14" y="0"/>
                  </a:cubicBezTo>
                  <a:cubicBezTo>
                    <a:pt x="9" y="0"/>
                    <a:pt x="4" y="2"/>
                    <a:pt x="0" y="5"/>
                  </a:cubicBezTo>
                  <a:cubicBezTo>
                    <a:pt x="0" y="248"/>
                    <a:pt x="0" y="248"/>
                    <a:pt x="0" y="248"/>
                  </a:cubicBezTo>
                  <a:cubicBezTo>
                    <a:pt x="5" y="249"/>
                    <a:pt x="9" y="250"/>
                    <a:pt x="14" y="251"/>
                  </a:cubicBezTo>
                  <a:cubicBezTo>
                    <a:pt x="45" y="255"/>
                    <a:pt x="76" y="258"/>
                    <a:pt x="108" y="258"/>
                  </a:cubicBezTo>
                  <a:cubicBezTo>
                    <a:pt x="140" y="258"/>
                    <a:pt x="171" y="255"/>
                    <a:pt x="202" y="251"/>
                  </a:cubicBezTo>
                  <a:cubicBezTo>
                    <a:pt x="207" y="250"/>
                    <a:pt x="211" y="249"/>
                    <a:pt x="216" y="248"/>
                  </a:cubicBezTo>
                  <a:cubicBezTo>
                    <a:pt x="216" y="5"/>
                    <a:pt x="216" y="5"/>
                    <a:pt x="216" y="5"/>
                  </a:cubicBezTo>
                  <a:cubicBezTo>
                    <a:pt x="212" y="2"/>
                    <a:pt x="207" y="0"/>
                    <a:pt x="202" y="0"/>
                  </a:cubicBezTo>
                  <a:close/>
                </a:path>
              </a:pathLst>
            </a:custGeom>
            <a:solidFill>
              <a:srgbClr val="06528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99" name="Google Shape;99;p1"/>
          <p:cNvSpPr/>
          <p:nvPr/>
        </p:nvSpPr>
        <p:spPr>
          <a:xfrm>
            <a:off x="6565900" y="3897313"/>
            <a:ext cx="1590675" cy="1592262"/>
          </a:xfrm>
          <a:custGeom>
            <a:rect b="b" l="l" r="r" t="t"/>
            <a:pathLst>
              <a:path extrusionOk="0" h="411" w="411">
                <a:moveTo>
                  <a:pt x="404" y="183"/>
                </a:moveTo>
                <a:cubicBezTo>
                  <a:pt x="225" y="4"/>
                  <a:pt x="225" y="4"/>
                  <a:pt x="225" y="4"/>
                </a:cubicBezTo>
                <a:cubicBezTo>
                  <a:pt x="223" y="3"/>
                  <a:pt x="221" y="1"/>
                  <a:pt x="219" y="0"/>
                </a:cubicBezTo>
                <a:cubicBezTo>
                  <a:pt x="181" y="101"/>
                  <a:pt x="101" y="181"/>
                  <a:pt x="0" y="218"/>
                </a:cubicBezTo>
                <a:cubicBezTo>
                  <a:pt x="1" y="221"/>
                  <a:pt x="3" y="223"/>
                  <a:pt x="5" y="225"/>
                </a:cubicBezTo>
                <a:cubicBezTo>
                  <a:pt x="184" y="403"/>
                  <a:pt x="184" y="403"/>
                  <a:pt x="184" y="403"/>
                </a:cubicBezTo>
                <a:cubicBezTo>
                  <a:pt x="190" y="410"/>
                  <a:pt x="200" y="411"/>
                  <a:pt x="208" y="406"/>
                </a:cubicBezTo>
                <a:cubicBezTo>
                  <a:pt x="288" y="356"/>
                  <a:pt x="356" y="288"/>
                  <a:pt x="407" y="208"/>
                </a:cubicBezTo>
                <a:cubicBezTo>
                  <a:pt x="411" y="200"/>
                  <a:pt x="410" y="190"/>
                  <a:pt x="404" y="183"/>
                </a:cubicBezTo>
                <a:close/>
              </a:path>
            </a:pathLst>
          </a:custGeom>
          <a:solidFill>
            <a:srgbClr val="8C103D"/>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100" name="Google Shape;100;p1"/>
          <p:cNvGrpSpPr/>
          <p:nvPr/>
        </p:nvGrpSpPr>
        <p:grpSpPr>
          <a:xfrm>
            <a:off x="5016500" y="1012825"/>
            <a:ext cx="2168525" cy="1000125"/>
            <a:chOff x="5016500" y="1012825"/>
            <a:chExt cx="2168525" cy="1000125"/>
          </a:xfrm>
        </p:grpSpPr>
        <p:sp>
          <p:nvSpPr>
            <p:cNvPr id="101" name="Google Shape;101;p1"/>
            <p:cNvSpPr/>
            <p:nvPr/>
          </p:nvSpPr>
          <p:spPr>
            <a:xfrm>
              <a:off x="5681663" y="1012825"/>
              <a:ext cx="836612" cy="1000125"/>
            </a:xfrm>
            <a:custGeom>
              <a:rect b="b" l="l" r="r" t="t"/>
              <a:pathLst>
                <a:path extrusionOk="0" h="258" w="216">
                  <a:moveTo>
                    <a:pt x="202" y="258"/>
                  </a:moveTo>
                  <a:cubicBezTo>
                    <a:pt x="207" y="258"/>
                    <a:pt x="212" y="256"/>
                    <a:pt x="216" y="252"/>
                  </a:cubicBezTo>
                  <a:cubicBezTo>
                    <a:pt x="216" y="9"/>
                    <a:pt x="216" y="9"/>
                    <a:pt x="216" y="9"/>
                  </a:cubicBezTo>
                  <a:cubicBezTo>
                    <a:pt x="211" y="8"/>
                    <a:pt x="207" y="7"/>
                    <a:pt x="202" y="7"/>
                  </a:cubicBezTo>
                  <a:cubicBezTo>
                    <a:pt x="171" y="2"/>
                    <a:pt x="140" y="0"/>
                    <a:pt x="108" y="0"/>
                  </a:cubicBezTo>
                  <a:cubicBezTo>
                    <a:pt x="76" y="0"/>
                    <a:pt x="45" y="2"/>
                    <a:pt x="14" y="7"/>
                  </a:cubicBezTo>
                  <a:cubicBezTo>
                    <a:pt x="9" y="7"/>
                    <a:pt x="5" y="8"/>
                    <a:pt x="0" y="9"/>
                  </a:cubicBezTo>
                  <a:cubicBezTo>
                    <a:pt x="0" y="252"/>
                    <a:pt x="0" y="252"/>
                    <a:pt x="0" y="252"/>
                  </a:cubicBezTo>
                  <a:cubicBezTo>
                    <a:pt x="4" y="256"/>
                    <a:pt x="9" y="258"/>
                    <a:pt x="14" y="258"/>
                  </a:cubicBezTo>
                  <a:lnTo>
                    <a:pt x="202" y="258"/>
                  </a:lnTo>
                  <a:close/>
                </a:path>
              </a:pathLst>
            </a:custGeom>
            <a:solidFill>
              <a:srgbClr val="FFBC2E"/>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2" name="Google Shape;102;p1"/>
            <p:cNvSpPr/>
            <p:nvPr/>
          </p:nvSpPr>
          <p:spPr>
            <a:xfrm>
              <a:off x="5016500" y="1047750"/>
              <a:ext cx="665163" cy="941388"/>
            </a:xfrm>
            <a:custGeom>
              <a:rect b="b" l="l" r="r" t="t"/>
              <a:pathLst>
                <a:path extrusionOk="0" h="243" w="172">
                  <a:moveTo>
                    <a:pt x="15" y="49"/>
                  </a:moveTo>
                  <a:cubicBezTo>
                    <a:pt x="3" y="54"/>
                    <a:pt x="0" y="71"/>
                    <a:pt x="9" y="80"/>
                  </a:cubicBezTo>
                  <a:cubicBezTo>
                    <a:pt x="172" y="243"/>
                    <a:pt x="172" y="243"/>
                    <a:pt x="172" y="243"/>
                  </a:cubicBezTo>
                  <a:cubicBezTo>
                    <a:pt x="172" y="0"/>
                    <a:pt x="172" y="0"/>
                    <a:pt x="172" y="0"/>
                  </a:cubicBezTo>
                  <a:cubicBezTo>
                    <a:pt x="118" y="9"/>
                    <a:pt x="65" y="26"/>
                    <a:pt x="15" y="49"/>
                  </a:cubicBezTo>
                  <a:close/>
                </a:path>
              </a:pathLst>
            </a:custGeom>
            <a:solidFill>
              <a:srgbClr val="FFD06E"/>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3" name="Google Shape;103;p1"/>
            <p:cNvSpPr/>
            <p:nvPr/>
          </p:nvSpPr>
          <p:spPr>
            <a:xfrm>
              <a:off x="6518275" y="1047750"/>
              <a:ext cx="666750" cy="941388"/>
            </a:xfrm>
            <a:custGeom>
              <a:rect b="b" l="l" r="r" t="t"/>
              <a:pathLst>
                <a:path extrusionOk="0" h="243" w="172">
                  <a:moveTo>
                    <a:pt x="163" y="80"/>
                  </a:moveTo>
                  <a:cubicBezTo>
                    <a:pt x="172" y="71"/>
                    <a:pt x="169" y="54"/>
                    <a:pt x="157" y="49"/>
                  </a:cubicBezTo>
                  <a:cubicBezTo>
                    <a:pt x="107" y="26"/>
                    <a:pt x="54" y="9"/>
                    <a:pt x="0" y="0"/>
                  </a:cubicBezTo>
                  <a:cubicBezTo>
                    <a:pt x="0" y="243"/>
                    <a:pt x="0" y="243"/>
                    <a:pt x="0" y="243"/>
                  </a:cubicBezTo>
                  <a:lnTo>
                    <a:pt x="163" y="80"/>
                  </a:lnTo>
                  <a:close/>
                </a:path>
              </a:pathLst>
            </a:custGeom>
            <a:solidFill>
              <a:srgbClr val="FAB32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4" name="Google Shape;104;p1"/>
            <p:cNvSpPr/>
            <p:nvPr/>
          </p:nvSpPr>
          <p:spPr>
            <a:xfrm>
              <a:off x="5829300" y="1160463"/>
              <a:ext cx="538163" cy="639762"/>
            </a:xfrm>
            <a:custGeom>
              <a:rect b="b" l="l" r="r" t="t"/>
              <a:pathLst>
                <a:path extrusionOk="0" h="165" w="139">
                  <a:moveTo>
                    <a:pt x="93" y="159"/>
                  </a:moveTo>
                  <a:cubicBezTo>
                    <a:pt x="93" y="162"/>
                    <a:pt x="90" y="165"/>
                    <a:pt x="87" y="165"/>
                  </a:cubicBezTo>
                  <a:cubicBezTo>
                    <a:pt x="52" y="165"/>
                    <a:pt x="52" y="165"/>
                    <a:pt x="52" y="165"/>
                  </a:cubicBezTo>
                  <a:cubicBezTo>
                    <a:pt x="49" y="165"/>
                    <a:pt x="47" y="162"/>
                    <a:pt x="47" y="159"/>
                  </a:cubicBezTo>
                  <a:cubicBezTo>
                    <a:pt x="47" y="159"/>
                    <a:pt x="47" y="159"/>
                    <a:pt x="47" y="159"/>
                  </a:cubicBezTo>
                  <a:cubicBezTo>
                    <a:pt x="47" y="156"/>
                    <a:pt x="49" y="153"/>
                    <a:pt x="52" y="153"/>
                  </a:cubicBezTo>
                  <a:cubicBezTo>
                    <a:pt x="87" y="153"/>
                    <a:pt x="87" y="153"/>
                    <a:pt x="87" y="153"/>
                  </a:cubicBezTo>
                  <a:cubicBezTo>
                    <a:pt x="90" y="153"/>
                    <a:pt x="93" y="156"/>
                    <a:pt x="93" y="159"/>
                  </a:cubicBezTo>
                  <a:close/>
                  <a:moveTo>
                    <a:pt x="93" y="144"/>
                  </a:moveTo>
                  <a:cubicBezTo>
                    <a:pt x="93" y="141"/>
                    <a:pt x="90" y="139"/>
                    <a:pt x="87" y="139"/>
                  </a:cubicBezTo>
                  <a:cubicBezTo>
                    <a:pt x="52" y="139"/>
                    <a:pt x="52" y="139"/>
                    <a:pt x="52" y="139"/>
                  </a:cubicBezTo>
                  <a:cubicBezTo>
                    <a:pt x="49" y="139"/>
                    <a:pt x="47" y="141"/>
                    <a:pt x="47" y="144"/>
                  </a:cubicBezTo>
                  <a:cubicBezTo>
                    <a:pt x="47" y="144"/>
                    <a:pt x="47" y="144"/>
                    <a:pt x="47" y="144"/>
                  </a:cubicBezTo>
                  <a:cubicBezTo>
                    <a:pt x="47" y="147"/>
                    <a:pt x="49" y="150"/>
                    <a:pt x="52" y="150"/>
                  </a:cubicBezTo>
                  <a:cubicBezTo>
                    <a:pt x="87" y="150"/>
                    <a:pt x="87" y="150"/>
                    <a:pt x="87" y="150"/>
                  </a:cubicBezTo>
                  <a:cubicBezTo>
                    <a:pt x="90" y="150"/>
                    <a:pt x="93" y="147"/>
                    <a:pt x="93" y="144"/>
                  </a:cubicBezTo>
                  <a:close/>
                  <a:moveTo>
                    <a:pt x="75" y="81"/>
                  </a:moveTo>
                  <a:cubicBezTo>
                    <a:pt x="68" y="81"/>
                    <a:pt x="68" y="81"/>
                    <a:pt x="68" y="81"/>
                  </a:cubicBezTo>
                  <a:cubicBezTo>
                    <a:pt x="64" y="81"/>
                    <a:pt x="64" y="81"/>
                    <a:pt x="64" y="81"/>
                  </a:cubicBezTo>
                  <a:cubicBezTo>
                    <a:pt x="64" y="135"/>
                    <a:pt x="64" y="135"/>
                    <a:pt x="64" y="135"/>
                  </a:cubicBezTo>
                  <a:cubicBezTo>
                    <a:pt x="66" y="135"/>
                    <a:pt x="68" y="135"/>
                    <a:pt x="70" y="135"/>
                  </a:cubicBezTo>
                  <a:cubicBezTo>
                    <a:pt x="70" y="135"/>
                    <a:pt x="70" y="135"/>
                    <a:pt x="70" y="135"/>
                  </a:cubicBezTo>
                  <a:cubicBezTo>
                    <a:pt x="70" y="135"/>
                    <a:pt x="70" y="135"/>
                    <a:pt x="70" y="135"/>
                  </a:cubicBezTo>
                  <a:cubicBezTo>
                    <a:pt x="70" y="135"/>
                    <a:pt x="70" y="135"/>
                    <a:pt x="70" y="135"/>
                  </a:cubicBezTo>
                  <a:cubicBezTo>
                    <a:pt x="70" y="135"/>
                    <a:pt x="70" y="135"/>
                    <a:pt x="70" y="135"/>
                  </a:cubicBezTo>
                  <a:cubicBezTo>
                    <a:pt x="72" y="135"/>
                    <a:pt x="74" y="135"/>
                    <a:pt x="75" y="135"/>
                  </a:cubicBezTo>
                  <a:lnTo>
                    <a:pt x="75" y="81"/>
                  </a:lnTo>
                  <a:close/>
                  <a:moveTo>
                    <a:pt x="51" y="59"/>
                  </a:moveTo>
                  <a:cubicBezTo>
                    <a:pt x="46" y="59"/>
                    <a:pt x="42" y="63"/>
                    <a:pt x="42" y="68"/>
                  </a:cubicBezTo>
                  <a:cubicBezTo>
                    <a:pt x="42" y="72"/>
                    <a:pt x="46" y="76"/>
                    <a:pt x="51" y="76"/>
                  </a:cubicBezTo>
                  <a:cubicBezTo>
                    <a:pt x="59" y="76"/>
                    <a:pt x="59" y="76"/>
                    <a:pt x="59" y="76"/>
                  </a:cubicBezTo>
                  <a:cubicBezTo>
                    <a:pt x="59" y="68"/>
                    <a:pt x="59" y="68"/>
                    <a:pt x="59" y="68"/>
                  </a:cubicBezTo>
                  <a:cubicBezTo>
                    <a:pt x="59" y="63"/>
                    <a:pt x="55" y="59"/>
                    <a:pt x="51" y="59"/>
                  </a:cubicBezTo>
                  <a:close/>
                  <a:moveTo>
                    <a:pt x="97" y="68"/>
                  </a:moveTo>
                  <a:cubicBezTo>
                    <a:pt x="97" y="63"/>
                    <a:pt x="94" y="59"/>
                    <a:pt x="89" y="59"/>
                  </a:cubicBezTo>
                  <a:cubicBezTo>
                    <a:pt x="84" y="59"/>
                    <a:pt x="81" y="63"/>
                    <a:pt x="81" y="68"/>
                  </a:cubicBezTo>
                  <a:cubicBezTo>
                    <a:pt x="81" y="76"/>
                    <a:pt x="81" y="76"/>
                    <a:pt x="81" y="76"/>
                  </a:cubicBezTo>
                  <a:cubicBezTo>
                    <a:pt x="89" y="76"/>
                    <a:pt x="89" y="76"/>
                    <a:pt x="89" y="76"/>
                  </a:cubicBezTo>
                  <a:cubicBezTo>
                    <a:pt x="94" y="76"/>
                    <a:pt x="97" y="72"/>
                    <a:pt x="97" y="68"/>
                  </a:cubicBezTo>
                  <a:close/>
                  <a:moveTo>
                    <a:pt x="115" y="53"/>
                  </a:moveTo>
                  <a:cubicBezTo>
                    <a:pt x="112" y="38"/>
                    <a:pt x="94" y="22"/>
                    <a:pt x="70" y="22"/>
                  </a:cubicBezTo>
                  <a:cubicBezTo>
                    <a:pt x="45" y="22"/>
                    <a:pt x="28" y="38"/>
                    <a:pt x="24" y="53"/>
                  </a:cubicBezTo>
                  <a:cubicBezTo>
                    <a:pt x="21" y="64"/>
                    <a:pt x="24" y="74"/>
                    <a:pt x="29" y="85"/>
                  </a:cubicBezTo>
                  <a:cubicBezTo>
                    <a:pt x="34" y="94"/>
                    <a:pt x="39" y="102"/>
                    <a:pt x="43" y="111"/>
                  </a:cubicBezTo>
                  <a:cubicBezTo>
                    <a:pt x="46" y="116"/>
                    <a:pt x="46" y="124"/>
                    <a:pt x="48" y="129"/>
                  </a:cubicBezTo>
                  <a:cubicBezTo>
                    <a:pt x="49" y="134"/>
                    <a:pt x="50" y="135"/>
                    <a:pt x="56" y="135"/>
                  </a:cubicBezTo>
                  <a:cubicBezTo>
                    <a:pt x="57" y="135"/>
                    <a:pt x="58" y="135"/>
                    <a:pt x="59" y="135"/>
                  </a:cubicBezTo>
                  <a:cubicBezTo>
                    <a:pt x="59" y="81"/>
                    <a:pt x="59" y="81"/>
                    <a:pt x="59" y="81"/>
                  </a:cubicBezTo>
                  <a:cubicBezTo>
                    <a:pt x="51" y="81"/>
                    <a:pt x="51" y="81"/>
                    <a:pt x="51" y="81"/>
                  </a:cubicBezTo>
                  <a:cubicBezTo>
                    <a:pt x="47" y="81"/>
                    <a:pt x="44" y="80"/>
                    <a:pt x="41" y="77"/>
                  </a:cubicBezTo>
                  <a:cubicBezTo>
                    <a:pt x="38" y="75"/>
                    <a:pt x="37" y="71"/>
                    <a:pt x="37" y="68"/>
                  </a:cubicBezTo>
                  <a:cubicBezTo>
                    <a:pt x="37" y="64"/>
                    <a:pt x="38" y="61"/>
                    <a:pt x="41" y="58"/>
                  </a:cubicBezTo>
                  <a:cubicBezTo>
                    <a:pt x="44" y="55"/>
                    <a:pt x="47" y="54"/>
                    <a:pt x="51" y="54"/>
                  </a:cubicBezTo>
                  <a:cubicBezTo>
                    <a:pt x="58" y="54"/>
                    <a:pt x="64" y="60"/>
                    <a:pt x="64" y="68"/>
                  </a:cubicBezTo>
                  <a:cubicBezTo>
                    <a:pt x="64" y="68"/>
                    <a:pt x="64" y="68"/>
                    <a:pt x="64" y="68"/>
                  </a:cubicBezTo>
                  <a:cubicBezTo>
                    <a:pt x="64" y="76"/>
                    <a:pt x="64" y="76"/>
                    <a:pt x="64" y="76"/>
                  </a:cubicBezTo>
                  <a:cubicBezTo>
                    <a:pt x="68" y="76"/>
                    <a:pt x="68" y="76"/>
                    <a:pt x="68" y="76"/>
                  </a:cubicBezTo>
                  <a:cubicBezTo>
                    <a:pt x="75" y="76"/>
                    <a:pt x="75" y="76"/>
                    <a:pt x="75" y="76"/>
                  </a:cubicBezTo>
                  <a:cubicBezTo>
                    <a:pt x="75" y="68"/>
                    <a:pt x="75" y="68"/>
                    <a:pt x="75" y="68"/>
                  </a:cubicBezTo>
                  <a:cubicBezTo>
                    <a:pt x="75" y="68"/>
                    <a:pt x="75" y="68"/>
                    <a:pt x="75" y="68"/>
                  </a:cubicBezTo>
                  <a:cubicBezTo>
                    <a:pt x="75" y="64"/>
                    <a:pt x="77" y="61"/>
                    <a:pt x="79" y="58"/>
                  </a:cubicBezTo>
                  <a:cubicBezTo>
                    <a:pt x="82" y="55"/>
                    <a:pt x="85" y="54"/>
                    <a:pt x="89" y="54"/>
                  </a:cubicBezTo>
                  <a:cubicBezTo>
                    <a:pt x="93" y="54"/>
                    <a:pt x="96" y="55"/>
                    <a:pt x="99" y="58"/>
                  </a:cubicBezTo>
                  <a:cubicBezTo>
                    <a:pt x="101" y="61"/>
                    <a:pt x="103" y="64"/>
                    <a:pt x="103" y="68"/>
                  </a:cubicBezTo>
                  <a:cubicBezTo>
                    <a:pt x="103" y="71"/>
                    <a:pt x="101" y="75"/>
                    <a:pt x="99" y="77"/>
                  </a:cubicBezTo>
                  <a:cubicBezTo>
                    <a:pt x="96" y="80"/>
                    <a:pt x="93" y="81"/>
                    <a:pt x="89" y="81"/>
                  </a:cubicBezTo>
                  <a:cubicBezTo>
                    <a:pt x="81" y="81"/>
                    <a:pt x="81" y="81"/>
                    <a:pt x="81" y="81"/>
                  </a:cubicBezTo>
                  <a:cubicBezTo>
                    <a:pt x="81" y="135"/>
                    <a:pt x="81" y="135"/>
                    <a:pt x="81" y="135"/>
                  </a:cubicBezTo>
                  <a:cubicBezTo>
                    <a:pt x="82" y="135"/>
                    <a:pt x="83" y="135"/>
                    <a:pt x="84" y="135"/>
                  </a:cubicBezTo>
                  <a:cubicBezTo>
                    <a:pt x="89" y="135"/>
                    <a:pt x="91" y="134"/>
                    <a:pt x="92" y="129"/>
                  </a:cubicBezTo>
                  <a:cubicBezTo>
                    <a:pt x="93" y="124"/>
                    <a:pt x="94" y="116"/>
                    <a:pt x="96" y="111"/>
                  </a:cubicBezTo>
                  <a:cubicBezTo>
                    <a:pt x="101" y="102"/>
                    <a:pt x="106" y="94"/>
                    <a:pt x="110" y="85"/>
                  </a:cubicBezTo>
                  <a:cubicBezTo>
                    <a:pt x="116" y="74"/>
                    <a:pt x="118" y="64"/>
                    <a:pt x="115" y="53"/>
                  </a:cubicBezTo>
                  <a:close/>
                  <a:moveTo>
                    <a:pt x="75" y="5"/>
                  </a:moveTo>
                  <a:cubicBezTo>
                    <a:pt x="75" y="2"/>
                    <a:pt x="73" y="0"/>
                    <a:pt x="70" y="0"/>
                  </a:cubicBezTo>
                  <a:cubicBezTo>
                    <a:pt x="70" y="0"/>
                    <a:pt x="70" y="0"/>
                    <a:pt x="70" y="0"/>
                  </a:cubicBezTo>
                  <a:cubicBezTo>
                    <a:pt x="67" y="0"/>
                    <a:pt x="65" y="2"/>
                    <a:pt x="65" y="5"/>
                  </a:cubicBezTo>
                  <a:cubicBezTo>
                    <a:pt x="65" y="14"/>
                    <a:pt x="65" y="14"/>
                    <a:pt x="65" y="14"/>
                  </a:cubicBezTo>
                  <a:cubicBezTo>
                    <a:pt x="65" y="17"/>
                    <a:pt x="67" y="19"/>
                    <a:pt x="70" y="19"/>
                  </a:cubicBezTo>
                  <a:cubicBezTo>
                    <a:pt x="70" y="19"/>
                    <a:pt x="70" y="19"/>
                    <a:pt x="70" y="19"/>
                  </a:cubicBezTo>
                  <a:cubicBezTo>
                    <a:pt x="73" y="19"/>
                    <a:pt x="75" y="17"/>
                    <a:pt x="75" y="14"/>
                  </a:cubicBezTo>
                  <a:lnTo>
                    <a:pt x="75" y="5"/>
                  </a:lnTo>
                  <a:close/>
                  <a:moveTo>
                    <a:pt x="103" y="13"/>
                  </a:moveTo>
                  <a:cubicBezTo>
                    <a:pt x="104" y="11"/>
                    <a:pt x="103" y="8"/>
                    <a:pt x="101" y="7"/>
                  </a:cubicBezTo>
                  <a:cubicBezTo>
                    <a:pt x="101" y="7"/>
                    <a:pt x="101" y="7"/>
                    <a:pt x="101" y="7"/>
                  </a:cubicBezTo>
                  <a:cubicBezTo>
                    <a:pt x="98" y="5"/>
                    <a:pt x="95" y="6"/>
                    <a:pt x="94" y="9"/>
                  </a:cubicBezTo>
                  <a:cubicBezTo>
                    <a:pt x="89" y="17"/>
                    <a:pt x="89" y="17"/>
                    <a:pt x="89" y="17"/>
                  </a:cubicBezTo>
                  <a:cubicBezTo>
                    <a:pt x="88" y="19"/>
                    <a:pt x="89" y="22"/>
                    <a:pt x="91" y="24"/>
                  </a:cubicBezTo>
                  <a:cubicBezTo>
                    <a:pt x="91" y="24"/>
                    <a:pt x="91" y="24"/>
                    <a:pt x="91" y="24"/>
                  </a:cubicBezTo>
                  <a:cubicBezTo>
                    <a:pt x="94" y="25"/>
                    <a:pt x="97" y="24"/>
                    <a:pt x="98" y="21"/>
                  </a:cubicBezTo>
                  <a:lnTo>
                    <a:pt x="103" y="13"/>
                  </a:lnTo>
                  <a:close/>
                  <a:moveTo>
                    <a:pt x="123" y="30"/>
                  </a:moveTo>
                  <a:cubicBezTo>
                    <a:pt x="125" y="28"/>
                    <a:pt x="125" y="25"/>
                    <a:pt x="124" y="22"/>
                  </a:cubicBezTo>
                  <a:cubicBezTo>
                    <a:pt x="124" y="22"/>
                    <a:pt x="124" y="22"/>
                    <a:pt x="124" y="22"/>
                  </a:cubicBezTo>
                  <a:cubicBezTo>
                    <a:pt x="122" y="20"/>
                    <a:pt x="119" y="20"/>
                    <a:pt x="117" y="22"/>
                  </a:cubicBezTo>
                  <a:cubicBezTo>
                    <a:pt x="110" y="28"/>
                    <a:pt x="110" y="28"/>
                    <a:pt x="110" y="28"/>
                  </a:cubicBezTo>
                  <a:cubicBezTo>
                    <a:pt x="108" y="30"/>
                    <a:pt x="107" y="33"/>
                    <a:pt x="109" y="35"/>
                  </a:cubicBezTo>
                  <a:cubicBezTo>
                    <a:pt x="109" y="35"/>
                    <a:pt x="109" y="35"/>
                    <a:pt x="109" y="35"/>
                  </a:cubicBezTo>
                  <a:cubicBezTo>
                    <a:pt x="111" y="37"/>
                    <a:pt x="114" y="38"/>
                    <a:pt x="116" y="36"/>
                  </a:cubicBezTo>
                  <a:lnTo>
                    <a:pt x="123" y="30"/>
                  </a:lnTo>
                  <a:close/>
                  <a:moveTo>
                    <a:pt x="134" y="54"/>
                  </a:moveTo>
                  <a:cubicBezTo>
                    <a:pt x="137" y="54"/>
                    <a:pt x="139" y="51"/>
                    <a:pt x="138" y="48"/>
                  </a:cubicBezTo>
                  <a:cubicBezTo>
                    <a:pt x="138" y="48"/>
                    <a:pt x="138" y="48"/>
                    <a:pt x="138" y="48"/>
                  </a:cubicBezTo>
                  <a:cubicBezTo>
                    <a:pt x="138" y="46"/>
                    <a:pt x="135" y="44"/>
                    <a:pt x="132" y="44"/>
                  </a:cubicBezTo>
                  <a:cubicBezTo>
                    <a:pt x="123" y="46"/>
                    <a:pt x="123" y="46"/>
                    <a:pt x="123" y="46"/>
                  </a:cubicBezTo>
                  <a:cubicBezTo>
                    <a:pt x="120" y="46"/>
                    <a:pt x="119" y="49"/>
                    <a:pt x="119" y="52"/>
                  </a:cubicBezTo>
                  <a:cubicBezTo>
                    <a:pt x="119" y="52"/>
                    <a:pt x="119" y="52"/>
                    <a:pt x="119" y="52"/>
                  </a:cubicBezTo>
                  <a:cubicBezTo>
                    <a:pt x="120" y="54"/>
                    <a:pt x="122" y="56"/>
                    <a:pt x="125" y="56"/>
                  </a:cubicBezTo>
                  <a:lnTo>
                    <a:pt x="134" y="54"/>
                  </a:lnTo>
                  <a:close/>
                  <a:moveTo>
                    <a:pt x="132" y="81"/>
                  </a:moveTo>
                  <a:cubicBezTo>
                    <a:pt x="134" y="82"/>
                    <a:pt x="137" y="80"/>
                    <a:pt x="138" y="77"/>
                  </a:cubicBezTo>
                  <a:cubicBezTo>
                    <a:pt x="138" y="77"/>
                    <a:pt x="138" y="77"/>
                    <a:pt x="138" y="77"/>
                  </a:cubicBezTo>
                  <a:cubicBezTo>
                    <a:pt x="138" y="74"/>
                    <a:pt x="136" y="72"/>
                    <a:pt x="134" y="71"/>
                  </a:cubicBezTo>
                  <a:cubicBezTo>
                    <a:pt x="125" y="69"/>
                    <a:pt x="125" y="69"/>
                    <a:pt x="125" y="69"/>
                  </a:cubicBezTo>
                  <a:cubicBezTo>
                    <a:pt x="122" y="69"/>
                    <a:pt x="119" y="71"/>
                    <a:pt x="119" y="73"/>
                  </a:cubicBezTo>
                  <a:cubicBezTo>
                    <a:pt x="119" y="73"/>
                    <a:pt x="119" y="73"/>
                    <a:pt x="119" y="73"/>
                  </a:cubicBezTo>
                  <a:cubicBezTo>
                    <a:pt x="118" y="76"/>
                    <a:pt x="120" y="79"/>
                    <a:pt x="123" y="79"/>
                  </a:cubicBezTo>
                  <a:lnTo>
                    <a:pt x="132" y="81"/>
                  </a:lnTo>
                  <a:close/>
                  <a:moveTo>
                    <a:pt x="41" y="21"/>
                  </a:moveTo>
                  <a:cubicBezTo>
                    <a:pt x="42" y="24"/>
                    <a:pt x="45" y="25"/>
                    <a:pt x="48" y="24"/>
                  </a:cubicBezTo>
                  <a:cubicBezTo>
                    <a:pt x="48" y="24"/>
                    <a:pt x="48" y="24"/>
                    <a:pt x="48" y="24"/>
                  </a:cubicBezTo>
                  <a:cubicBezTo>
                    <a:pt x="50" y="22"/>
                    <a:pt x="51" y="19"/>
                    <a:pt x="50" y="17"/>
                  </a:cubicBezTo>
                  <a:cubicBezTo>
                    <a:pt x="45" y="9"/>
                    <a:pt x="45" y="9"/>
                    <a:pt x="45" y="9"/>
                  </a:cubicBezTo>
                  <a:cubicBezTo>
                    <a:pt x="44" y="6"/>
                    <a:pt x="41" y="5"/>
                    <a:pt x="38" y="7"/>
                  </a:cubicBezTo>
                  <a:cubicBezTo>
                    <a:pt x="38" y="7"/>
                    <a:pt x="38" y="7"/>
                    <a:pt x="38" y="7"/>
                  </a:cubicBezTo>
                  <a:cubicBezTo>
                    <a:pt x="36" y="8"/>
                    <a:pt x="35" y="11"/>
                    <a:pt x="36" y="13"/>
                  </a:cubicBezTo>
                  <a:lnTo>
                    <a:pt x="41" y="21"/>
                  </a:lnTo>
                  <a:close/>
                  <a:moveTo>
                    <a:pt x="23" y="36"/>
                  </a:moveTo>
                  <a:cubicBezTo>
                    <a:pt x="25" y="38"/>
                    <a:pt x="28" y="37"/>
                    <a:pt x="30" y="35"/>
                  </a:cubicBezTo>
                  <a:cubicBezTo>
                    <a:pt x="30" y="35"/>
                    <a:pt x="30" y="35"/>
                    <a:pt x="30" y="35"/>
                  </a:cubicBezTo>
                  <a:cubicBezTo>
                    <a:pt x="32" y="33"/>
                    <a:pt x="31" y="30"/>
                    <a:pt x="29" y="28"/>
                  </a:cubicBezTo>
                  <a:cubicBezTo>
                    <a:pt x="22" y="22"/>
                    <a:pt x="22" y="22"/>
                    <a:pt x="22" y="22"/>
                  </a:cubicBezTo>
                  <a:cubicBezTo>
                    <a:pt x="20" y="20"/>
                    <a:pt x="17" y="20"/>
                    <a:pt x="15" y="22"/>
                  </a:cubicBezTo>
                  <a:cubicBezTo>
                    <a:pt x="15" y="22"/>
                    <a:pt x="15" y="22"/>
                    <a:pt x="15" y="22"/>
                  </a:cubicBezTo>
                  <a:cubicBezTo>
                    <a:pt x="14" y="25"/>
                    <a:pt x="14" y="28"/>
                    <a:pt x="16" y="30"/>
                  </a:cubicBezTo>
                  <a:lnTo>
                    <a:pt x="23" y="36"/>
                  </a:lnTo>
                  <a:close/>
                  <a:moveTo>
                    <a:pt x="14" y="56"/>
                  </a:moveTo>
                  <a:cubicBezTo>
                    <a:pt x="17" y="56"/>
                    <a:pt x="19" y="54"/>
                    <a:pt x="20" y="52"/>
                  </a:cubicBezTo>
                  <a:cubicBezTo>
                    <a:pt x="20" y="52"/>
                    <a:pt x="20" y="52"/>
                    <a:pt x="20" y="52"/>
                  </a:cubicBezTo>
                  <a:cubicBezTo>
                    <a:pt x="20" y="49"/>
                    <a:pt x="19" y="46"/>
                    <a:pt x="16" y="46"/>
                  </a:cubicBezTo>
                  <a:cubicBezTo>
                    <a:pt x="7" y="44"/>
                    <a:pt x="7" y="44"/>
                    <a:pt x="7" y="44"/>
                  </a:cubicBezTo>
                  <a:cubicBezTo>
                    <a:pt x="4" y="44"/>
                    <a:pt x="1" y="46"/>
                    <a:pt x="1" y="48"/>
                  </a:cubicBezTo>
                  <a:cubicBezTo>
                    <a:pt x="1" y="48"/>
                    <a:pt x="1" y="48"/>
                    <a:pt x="1" y="48"/>
                  </a:cubicBezTo>
                  <a:cubicBezTo>
                    <a:pt x="0" y="51"/>
                    <a:pt x="2" y="54"/>
                    <a:pt x="5" y="54"/>
                  </a:cubicBezTo>
                  <a:lnTo>
                    <a:pt x="14" y="56"/>
                  </a:lnTo>
                  <a:close/>
                  <a:moveTo>
                    <a:pt x="16" y="79"/>
                  </a:moveTo>
                  <a:cubicBezTo>
                    <a:pt x="19" y="79"/>
                    <a:pt x="21" y="76"/>
                    <a:pt x="20" y="73"/>
                  </a:cubicBezTo>
                  <a:cubicBezTo>
                    <a:pt x="20" y="73"/>
                    <a:pt x="20" y="73"/>
                    <a:pt x="20" y="73"/>
                  </a:cubicBezTo>
                  <a:cubicBezTo>
                    <a:pt x="20" y="71"/>
                    <a:pt x="17" y="69"/>
                    <a:pt x="14" y="69"/>
                  </a:cubicBezTo>
                  <a:cubicBezTo>
                    <a:pt x="5" y="71"/>
                    <a:pt x="5" y="71"/>
                    <a:pt x="5" y="71"/>
                  </a:cubicBezTo>
                  <a:cubicBezTo>
                    <a:pt x="3" y="72"/>
                    <a:pt x="1" y="74"/>
                    <a:pt x="1" y="77"/>
                  </a:cubicBezTo>
                  <a:cubicBezTo>
                    <a:pt x="1" y="77"/>
                    <a:pt x="1" y="77"/>
                    <a:pt x="1" y="77"/>
                  </a:cubicBezTo>
                  <a:cubicBezTo>
                    <a:pt x="2" y="80"/>
                    <a:pt x="5" y="82"/>
                    <a:pt x="7" y="81"/>
                  </a:cubicBezTo>
                  <a:lnTo>
                    <a:pt x="16" y="79"/>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105" name="Google Shape;105;p1"/>
          <p:cNvSpPr/>
          <p:nvPr/>
        </p:nvSpPr>
        <p:spPr>
          <a:xfrm>
            <a:off x="4043363" y="3897313"/>
            <a:ext cx="1592262" cy="1592262"/>
          </a:xfrm>
          <a:custGeom>
            <a:rect b="b" l="l" r="r" t="t"/>
            <a:pathLst>
              <a:path extrusionOk="0" h="411" w="411">
                <a:moveTo>
                  <a:pt x="192" y="0"/>
                </a:moveTo>
                <a:cubicBezTo>
                  <a:pt x="190" y="1"/>
                  <a:pt x="188" y="3"/>
                  <a:pt x="186" y="4"/>
                </a:cubicBezTo>
                <a:cubicBezTo>
                  <a:pt x="7" y="183"/>
                  <a:pt x="7" y="183"/>
                  <a:pt x="7" y="183"/>
                </a:cubicBezTo>
                <a:cubicBezTo>
                  <a:pt x="1" y="190"/>
                  <a:pt x="0" y="200"/>
                  <a:pt x="4" y="208"/>
                </a:cubicBezTo>
                <a:cubicBezTo>
                  <a:pt x="55" y="288"/>
                  <a:pt x="123" y="356"/>
                  <a:pt x="203" y="406"/>
                </a:cubicBezTo>
                <a:cubicBezTo>
                  <a:pt x="211" y="411"/>
                  <a:pt x="221" y="410"/>
                  <a:pt x="227" y="403"/>
                </a:cubicBezTo>
                <a:cubicBezTo>
                  <a:pt x="406" y="225"/>
                  <a:pt x="406" y="225"/>
                  <a:pt x="406" y="225"/>
                </a:cubicBezTo>
                <a:cubicBezTo>
                  <a:pt x="408" y="223"/>
                  <a:pt x="410" y="221"/>
                  <a:pt x="411" y="218"/>
                </a:cubicBezTo>
                <a:cubicBezTo>
                  <a:pt x="310" y="181"/>
                  <a:pt x="230" y="101"/>
                  <a:pt x="192" y="0"/>
                </a:cubicBezTo>
                <a:close/>
              </a:path>
            </a:pathLst>
          </a:custGeom>
          <a:solidFill>
            <a:srgbClr val="0A98C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6" name="Google Shape;106;p1"/>
          <p:cNvSpPr/>
          <p:nvPr/>
        </p:nvSpPr>
        <p:spPr>
          <a:xfrm>
            <a:off x="6565900" y="1370013"/>
            <a:ext cx="1590675" cy="1592262"/>
          </a:xfrm>
          <a:custGeom>
            <a:rect b="b" l="l" r="r" t="t"/>
            <a:pathLst>
              <a:path extrusionOk="0" h="411" w="411">
                <a:moveTo>
                  <a:pt x="219" y="411"/>
                </a:moveTo>
                <a:cubicBezTo>
                  <a:pt x="221" y="410"/>
                  <a:pt x="223" y="409"/>
                  <a:pt x="225" y="407"/>
                </a:cubicBezTo>
                <a:cubicBezTo>
                  <a:pt x="404" y="228"/>
                  <a:pt x="404" y="228"/>
                  <a:pt x="404" y="228"/>
                </a:cubicBezTo>
                <a:cubicBezTo>
                  <a:pt x="410" y="221"/>
                  <a:pt x="411" y="211"/>
                  <a:pt x="407" y="204"/>
                </a:cubicBezTo>
                <a:cubicBezTo>
                  <a:pt x="356" y="124"/>
                  <a:pt x="288" y="56"/>
                  <a:pt x="208" y="5"/>
                </a:cubicBezTo>
                <a:cubicBezTo>
                  <a:pt x="200" y="0"/>
                  <a:pt x="190" y="1"/>
                  <a:pt x="184" y="8"/>
                </a:cubicBezTo>
                <a:cubicBezTo>
                  <a:pt x="5" y="187"/>
                  <a:pt x="5" y="187"/>
                  <a:pt x="5" y="187"/>
                </a:cubicBezTo>
                <a:cubicBezTo>
                  <a:pt x="3" y="189"/>
                  <a:pt x="1" y="191"/>
                  <a:pt x="0" y="193"/>
                </a:cubicBezTo>
                <a:cubicBezTo>
                  <a:pt x="101" y="231"/>
                  <a:pt x="181" y="311"/>
                  <a:pt x="219" y="411"/>
                </a:cubicBezTo>
                <a:close/>
              </a:path>
            </a:pathLst>
          </a:custGeom>
          <a:solidFill>
            <a:srgbClr val="FF912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107" name="Google Shape;107;p1"/>
          <p:cNvGrpSpPr/>
          <p:nvPr/>
        </p:nvGrpSpPr>
        <p:grpSpPr>
          <a:xfrm>
            <a:off x="7518400" y="2343150"/>
            <a:ext cx="998538" cy="2173288"/>
            <a:chOff x="7518400" y="2343150"/>
            <a:chExt cx="998538" cy="2173288"/>
          </a:xfrm>
        </p:grpSpPr>
        <p:sp>
          <p:nvSpPr>
            <p:cNvPr id="108" name="Google Shape;108;p1"/>
            <p:cNvSpPr/>
            <p:nvPr/>
          </p:nvSpPr>
          <p:spPr>
            <a:xfrm>
              <a:off x="7540625" y="3849688"/>
              <a:ext cx="941388" cy="666750"/>
            </a:xfrm>
            <a:custGeom>
              <a:rect b="b" l="l" r="r" t="t"/>
              <a:pathLst>
                <a:path extrusionOk="0" h="172" w="243">
                  <a:moveTo>
                    <a:pt x="162" y="162"/>
                  </a:moveTo>
                  <a:cubicBezTo>
                    <a:pt x="172" y="172"/>
                    <a:pt x="188" y="169"/>
                    <a:pt x="194" y="157"/>
                  </a:cubicBezTo>
                  <a:cubicBezTo>
                    <a:pt x="217" y="107"/>
                    <a:pt x="233" y="54"/>
                    <a:pt x="243" y="0"/>
                  </a:cubicBezTo>
                  <a:cubicBezTo>
                    <a:pt x="0" y="0"/>
                    <a:pt x="0" y="0"/>
                    <a:pt x="0" y="0"/>
                  </a:cubicBezTo>
                  <a:lnTo>
                    <a:pt x="162" y="162"/>
                  </a:lnTo>
                  <a:close/>
                </a:path>
              </a:pathLst>
            </a:custGeom>
            <a:solidFill>
              <a:srgbClr val="CC233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9" name="Google Shape;109;p1"/>
            <p:cNvSpPr/>
            <p:nvPr/>
          </p:nvSpPr>
          <p:spPr>
            <a:xfrm>
              <a:off x="7540625" y="2343150"/>
              <a:ext cx="941388" cy="669925"/>
            </a:xfrm>
            <a:custGeom>
              <a:rect b="b" l="l" r="r" t="t"/>
              <a:pathLst>
                <a:path extrusionOk="0" h="173" w="243">
                  <a:moveTo>
                    <a:pt x="194" y="16"/>
                  </a:moveTo>
                  <a:cubicBezTo>
                    <a:pt x="188" y="3"/>
                    <a:pt x="172" y="0"/>
                    <a:pt x="162" y="10"/>
                  </a:cubicBezTo>
                  <a:cubicBezTo>
                    <a:pt x="0" y="173"/>
                    <a:pt x="0" y="173"/>
                    <a:pt x="0" y="173"/>
                  </a:cubicBezTo>
                  <a:cubicBezTo>
                    <a:pt x="243" y="173"/>
                    <a:pt x="243" y="173"/>
                    <a:pt x="243" y="173"/>
                  </a:cubicBezTo>
                  <a:cubicBezTo>
                    <a:pt x="233" y="118"/>
                    <a:pt x="217" y="66"/>
                    <a:pt x="194" y="16"/>
                  </a:cubicBezTo>
                  <a:close/>
                </a:path>
              </a:pathLst>
            </a:custGeom>
            <a:solidFill>
              <a:srgbClr val="F06E7A"/>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0" name="Google Shape;110;p1"/>
            <p:cNvSpPr/>
            <p:nvPr/>
          </p:nvSpPr>
          <p:spPr>
            <a:xfrm>
              <a:off x="7518400" y="3013075"/>
              <a:ext cx="998538" cy="836613"/>
            </a:xfrm>
            <a:custGeom>
              <a:rect b="b" l="l" r="r" t="t"/>
              <a:pathLst>
                <a:path extrusionOk="0" h="216" w="258">
                  <a:moveTo>
                    <a:pt x="258" y="108"/>
                  </a:moveTo>
                  <a:cubicBezTo>
                    <a:pt x="258" y="76"/>
                    <a:pt x="256" y="45"/>
                    <a:pt x="251" y="14"/>
                  </a:cubicBezTo>
                  <a:cubicBezTo>
                    <a:pt x="250" y="9"/>
                    <a:pt x="250" y="4"/>
                    <a:pt x="249" y="0"/>
                  </a:cubicBezTo>
                  <a:cubicBezTo>
                    <a:pt x="6" y="0"/>
                    <a:pt x="6" y="0"/>
                    <a:pt x="6" y="0"/>
                  </a:cubicBezTo>
                  <a:cubicBezTo>
                    <a:pt x="2" y="3"/>
                    <a:pt x="0" y="8"/>
                    <a:pt x="0" y="14"/>
                  </a:cubicBezTo>
                  <a:cubicBezTo>
                    <a:pt x="0" y="202"/>
                    <a:pt x="0" y="202"/>
                    <a:pt x="0" y="202"/>
                  </a:cubicBezTo>
                  <a:cubicBezTo>
                    <a:pt x="0" y="207"/>
                    <a:pt x="2" y="212"/>
                    <a:pt x="6" y="216"/>
                  </a:cubicBezTo>
                  <a:cubicBezTo>
                    <a:pt x="249" y="216"/>
                    <a:pt x="249" y="216"/>
                    <a:pt x="249" y="216"/>
                  </a:cubicBezTo>
                  <a:cubicBezTo>
                    <a:pt x="250" y="211"/>
                    <a:pt x="250" y="206"/>
                    <a:pt x="251" y="202"/>
                  </a:cubicBezTo>
                  <a:cubicBezTo>
                    <a:pt x="256" y="171"/>
                    <a:pt x="258" y="139"/>
                    <a:pt x="258" y="108"/>
                  </a:cubicBezTo>
                  <a:close/>
                </a:path>
              </a:pathLst>
            </a:custGeom>
            <a:solidFill>
              <a:srgbClr val="E2495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pic>
        <p:nvPicPr>
          <p:cNvPr descr="Blackboard outline" id="111" name="Google Shape;111;p1"/>
          <p:cNvPicPr preferRelativeResize="0"/>
          <p:nvPr/>
        </p:nvPicPr>
        <p:blipFill rotWithShape="1">
          <a:blip r:embed="rId3">
            <a:alphaModFix/>
          </a:blip>
          <a:srcRect b="0" l="0" r="0" t="0"/>
          <a:stretch/>
        </p:blipFill>
        <p:spPr>
          <a:xfrm>
            <a:off x="7004050" y="1658144"/>
            <a:ext cx="914400" cy="914400"/>
          </a:xfrm>
          <a:prstGeom prst="rect">
            <a:avLst/>
          </a:prstGeom>
          <a:noFill/>
          <a:ln>
            <a:noFill/>
          </a:ln>
        </p:spPr>
      </p:pic>
      <p:pic>
        <p:nvPicPr>
          <p:cNvPr descr="Classroom outline" id="112" name="Google Shape;112;p1"/>
          <p:cNvPicPr preferRelativeResize="0"/>
          <p:nvPr/>
        </p:nvPicPr>
        <p:blipFill rotWithShape="1">
          <a:blip r:embed="rId4">
            <a:alphaModFix/>
          </a:blip>
          <a:srcRect b="0" l="0" r="0" t="0"/>
          <a:stretch/>
        </p:blipFill>
        <p:spPr>
          <a:xfrm>
            <a:off x="7524750" y="2991643"/>
            <a:ext cx="914400" cy="914400"/>
          </a:xfrm>
          <a:prstGeom prst="rect">
            <a:avLst/>
          </a:prstGeom>
          <a:noFill/>
          <a:ln>
            <a:noFill/>
          </a:ln>
        </p:spPr>
      </p:pic>
      <p:pic>
        <p:nvPicPr>
          <p:cNvPr descr="Cheers outline" id="113" name="Google Shape;113;p1"/>
          <p:cNvPicPr preferRelativeResize="0"/>
          <p:nvPr/>
        </p:nvPicPr>
        <p:blipFill rotWithShape="1">
          <a:blip r:embed="rId5">
            <a:alphaModFix/>
          </a:blip>
          <a:srcRect b="0" l="0" r="0" t="0"/>
          <a:stretch/>
        </p:blipFill>
        <p:spPr>
          <a:xfrm>
            <a:off x="7004050" y="4346576"/>
            <a:ext cx="914400" cy="914400"/>
          </a:xfrm>
          <a:prstGeom prst="rect">
            <a:avLst/>
          </a:prstGeom>
          <a:noFill/>
          <a:ln>
            <a:noFill/>
          </a:ln>
        </p:spPr>
      </p:pic>
      <p:pic>
        <p:nvPicPr>
          <p:cNvPr descr="Cheers outline" id="114" name="Google Shape;114;p1"/>
          <p:cNvPicPr preferRelativeResize="0"/>
          <p:nvPr/>
        </p:nvPicPr>
        <p:blipFill rotWithShape="1">
          <a:blip r:embed="rId6">
            <a:alphaModFix/>
          </a:blip>
          <a:srcRect b="0" l="0" r="0" t="0"/>
          <a:stretch/>
        </p:blipFill>
        <p:spPr>
          <a:xfrm>
            <a:off x="8910416" y="5201449"/>
            <a:ext cx="914400" cy="914400"/>
          </a:xfrm>
          <a:prstGeom prst="rect">
            <a:avLst/>
          </a:prstGeom>
          <a:noFill/>
          <a:ln>
            <a:noFill/>
          </a:ln>
        </p:spPr>
      </p:pic>
      <p:pic>
        <p:nvPicPr>
          <p:cNvPr descr="Classroom outline" id="115" name="Google Shape;115;p1"/>
          <p:cNvPicPr preferRelativeResize="0"/>
          <p:nvPr/>
        </p:nvPicPr>
        <p:blipFill rotWithShape="1">
          <a:blip r:embed="rId7">
            <a:alphaModFix/>
          </a:blip>
          <a:srcRect b="0" l="0" r="0" t="0"/>
          <a:stretch/>
        </p:blipFill>
        <p:spPr>
          <a:xfrm>
            <a:off x="8910416" y="3512559"/>
            <a:ext cx="914400" cy="914400"/>
          </a:xfrm>
          <a:prstGeom prst="rect">
            <a:avLst/>
          </a:prstGeom>
          <a:noFill/>
          <a:ln>
            <a:noFill/>
          </a:ln>
        </p:spPr>
      </p:pic>
      <p:pic>
        <p:nvPicPr>
          <p:cNvPr descr="Blackboard outline" id="116" name="Google Shape;116;p1"/>
          <p:cNvPicPr preferRelativeResize="0"/>
          <p:nvPr/>
        </p:nvPicPr>
        <p:blipFill rotWithShape="1">
          <a:blip r:embed="rId8">
            <a:alphaModFix/>
          </a:blip>
          <a:srcRect b="0" l="0" r="0" t="0"/>
          <a:stretch/>
        </p:blipFill>
        <p:spPr>
          <a:xfrm>
            <a:off x="8943532" y="2141461"/>
            <a:ext cx="914400" cy="914400"/>
          </a:xfrm>
          <a:prstGeom prst="rect">
            <a:avLst/>
          </a:prstGeom>
          <a:noFill/>
          <a:ln>
            <a:noFill/>
          </a:ln>
        </p:spPr>
      </p:pic>
      <p:sp>
        <p:nvSpPr>
          <p:cNvPr id="117" name="Google Shape;117;p1"/>
          <p:cNvSpPr/>
          <p:nvPr/>
        </p:nvSpPr>
        <p:spPr>
          <a:xfrm>
            <a:off x="9080685" y="796183"/>
            <a:ext cx="538163" cy="639762"/>
          </a:xfrm>
          <a:custGeom>
            <a:rect b="b" l="l" r="r" t="t"/>
            <a:pathLst>
              <a:path extrusionOk="0" h="165" w="139">
                <a:moveTo>
                  <a:pt x="93" y="159"/>
                </a:moveTo>
                <a:cubicBezTo>
                  <a:pt x="93" y="162"/>
                  <a:pt x="90" y="165"/>
                  <a:pt x="87" y="165"/>
                </a:cubicBezTo>
                <a:cubicBezTo>
                  <a:pt x="52" y="165"/>
                  <a:pt x="52" y="165"/>
                  <a:pt x="52" y="165"/>
                </a:cubicBezTo>
                <a:cubicBezTo>
                  <a:pt x="49" y="165"/>
                  <a:pt x="47" y="162"/>
                  <a:pt x="47" y="159"/>
                </a:cubicBezTo>
                <a:cubicBezTo>
                  <a:pt x="47" y="159"/>
                  <a:pt x="47" y="159"/>
                  <a:pt x="47" y="159"/>
                </a:cubicBezTo>
                <a:cubicBezTo>
                  <a:pt x="47" y="156"/>
                  <a:pt x="49" y="153"/>
                  <a:pt x="52" y="153"/>
                </a:cubicBezTo>
                <a:cubicBezTo>
                  <a:pt x="87" y="153"/>
                  <a:pt x="87" y="153"/>
                  <a:pt x="87" y="153"/>
                </a:cubicBezTo>
                <a:cubicBezTo>
                  <a:pt x="90" y="153"/>
                  <a:pt x="93" y="156"/>
                  <a:pt x="93" y="159"/>
                </a:cubicBezTo>
                <a:close/>
                <a:moveTo>
                  <a:pt x="93" y="144"/>
                </a:moveTo>
                <a:cubicBezTo>
                  <a:pt x="93" y="141"/>
                  <a:pt x="90" y="139"/>
                  <a:pt x="87" y="139"/>
                </a:cubicBezTo>
                <a:cubicBezTo>
                  <a:pt x="52" y="139"/>
                  <a:pt x="52" y="139"/>
                  <a:pt x="52" y="139"/>
                </a:cubicBezTo>
                <a:cubicBezTo>
                  <a:pt x="49" y="139"/>
                  <a:pt x="47" y="141"/>
                  <a:pt x="47" y="144"/>
                </a:cubicBezTo>
                <a:cubicBezTo>
                  <a:pt x="47" y="144"/>
                  <a:pt x="47" y="144"/>
                  <a:pt x="47" y="144"/>
                </a:cubicBezTo>
                <a:cubicBezTo>
                  <a:pt x="47" y="147"/>
                  <a:pt x="49" y="150"/>
                  <a:pt x="52" y="150"/>
                </a:cubicBezTo>
                <a:cubicBezTo>
                  <a:pt x="87" y="150"/>
                  <a:pt x="87" y="150"/>
                  <a:pt x="87" y="150"/>
                </a:cubicBezTo>
                <a:cubicBezTo>
                  <a:pt x="90" y="150"/>
                  <a:pt x="93" y="147"/>
                  <a:pt x="93" y="144"/>
                </a:cubicBezTo>
                <a:close/>
                <a:moveTo>
                  <a:pt x="75" y="81"/>
                </a:moveTo>
                <a:cubicBezTo>
                  <a:pt x="68" y="81"/>
                  <a:pt x="68" y="81"/>
                  <a:pt x="68" y="81"/>
                </a:cubicBezTo>
                <a:cubicBezTo>
                  <a:pt x="64" y="81"/>
                  <a:pt x="64" y="81"/>
                  <a:pt x="64" y="81"/>
                </a:cubicBezTo>
                <a:cubicBezTo>
                  <a:pt x="64" y="135"/>
                  <a:pt x="64" y="135"/>
                  <a:pt x="64" y="135"/>
                </a:cubicBezTo>
                <a:cubicBezTo>
                  <a:pt x="66" y="135"/>
                  <a:pt x="68" y="135"/>
                  <a:pt x="70" y="135"/>
                </a:cubicBezTo>
                <a:cubicBezTo>
                  <a:pt x="70" y="135"/>
                  <a:pt x="70" y="135"/>
                  <a:pt x="70" y="135"/>
                </a:cubicBezTo>
                <a:cubicBezTo>
                  <a:pt x="70" y="135"/>
                  <a:pt x="70" y="135"/>
                  <a:pt x="70" y="135"/>
                </a:cubicBezTo>
                <a:cubicBezTo>
                  <a:pt x="70" y="135"/>
                  <a:pt x="70" y="135"/>
                  <a:pt x="70" y="135"/>
                </a:cubicBezTo>
                <a:cubicBezTo>
                  <a:pt x="70" y="135"/>
                  <a:pt x="70" y="135"/>
                  <a:pt x="70" y="135"/>
                </a:cubicBezTo>
                <a:cubicBezTo>
                  <a:pt x="72" y="135"/>
                  <a:pt x="74" y="135"/>
                  <a:pt x="75" y="135"/>
                </a:cubicBezTo>
                <a:lnTo>
                  <a:pt x="75" y="81"/>
                </a:lnTo>
                <a:close/>
                <a:moveTo>
                  <a:pt x="51" y="59"/>
                </a:moveTo>
                <a:cubicBezTo>
                  <a:pt x="46" y="59"/>
                  <a:pt x="42" y="63"/>
                  <a:pt x="42" y="68"/>
                </a:cubicBezTo>
                <a:cubicBezTo>
                  <a:pt x="42" y="72"/>
                  <a:pt x="46" y="76"/>
                  <a:pt x="51" y="76"/>
                </a:cubicBezTo>
                <a:cubicBezTo>
                  <a:pt x="59" y="76"/>
                  <a:pt x="59" y="76"/>
                  <a:pt x="59" y="76"/>
                </a:cubicBezTo>
                <a:cubicBezTo>
                  <a:pt x="59" y="68"/>
                  <a:pt x="59" y="68"/>
                  <a:pt x="59" y="68"/>
                </a:cubicBezTo>
                <a:cubicBezTo>
                  <a:pt x="59" y="63"/>
                  <a:pt x="55" y="59"/>
                  <a:pt x="51" y="59"/>
                </a:cubicBezTo>
                <a:close/>
                <a:moveTo>
                  <a:pt x="97" y="68"/>
                </a:moveTo>
                <a:cubicBezTo>
                  <a:pt x="97" y="63"/>
                  <a:pt x="94" y="59"/>
                  <a:pt x="89" y="59"/>
                </a:cubicBezTo>
                <a:cubicBezTo>
                  <a:pt x="84" y="59"/>
                  <a:pt x="81" y="63"/>
                  <a:pt x="81" y="68"/>
                </a:cubicBezTo>
                <a:cubicBezTo>
                  <a:pt x="81" y="76"/>
                  <a:pt x="81" y="76"/>
                  <a:pt x="81" y="76"/>
                </a:cubicBezTo>
                <a:cubicBezTo>
                  <a:pt x="89" y="76"/>
                  <a:pt x="89" y="76"/>
                  <a:pt x="89" y="76"/>
                </a:cubicBezTo>
                <a:cubicBezTo>
                  <a:pt x="94" y="76"/>
                  <a:pt x="97" y="72"/>
                  <a:pt x="97" y="68"/>
                </a:cubicBezTo>
                <a:close/>
                <a:moveTo>
                  <a:pt x="115" y="53"/>
                </a:moveTo>
                <a:cubicBezTo>
                  <a:pt x="112" y="38"/>
                  <a:pt x="94" y="22"/>
                  <a:pt x="70" y="22"/>
                </a:cubicBezTo>
                <a:cubicBezTo>
                  <a:pt x="45" y="22"/>
                  <a:pt x="28" y="38"/>
                  <a:pt x="24" y="53"/>
                </a:cubicBezTo>
                <a:cubicBezTo>
                  <a:pt x="21" y="64"/>
                  <a:pt x="24" y="74"/>
                  <a:pt x="29" y="85"/>
                </a:cubicBezTo>
                <a:cubicBezTo>
                  <a:pt x="34" y="94"/>
                  <a:pt x="39" y="102"/>
                  <a:pt x="43" y="111"/>
                </a:cubicBezTo>
                <a:cubicBezTo>
                  <a:pt x="46" y="116"/>
                  <a:pt x="46" y="124"/>
                  <a:pt x="48" y="129"/>
                </a:cubicBezTo>
                <a:cubicBezTo>
                  <a:pt x="49" y="134"/>
                  <a:pt x="50" y="135"/>
                  <a:pt x="56" y="135"/>
                </a:cubicBezTo>
                <a:cubicBezTo>
                  <a:pt x="57" y="135"/>
                  <a:pt x="58" y="135"/>
                  <a:pt x="59" y="135"/>
                </a:cubicBezTo>
                <a:cubicBezTo>
                  <a:pt x="59" y="81"/>
                  <a:pt x="59" y="81"/>
                  <a:pt x="59" y="81"/>
                </a:cubicBezTo>
                <a:cubicBezTo>
                  <a:pt x="51" y="81"/>
                  <a:pt x="51" y="81"/>
                  <a:pt x="51" y="81"/>
                </a:cubicBezTo>
                <a:cubicBezTo>
                  <a:pt x="47" y="81"/>
                  <a:pt x="44" y="80"/>
                  <a:pt x="41" y="77"/>
                </a:cubicBezTo>
                <a:cubicBezTo>
                  <a:pt x="38" y="75"/>
                  <a:pt x="37" y="71"/>
                  <a:pt x="37" y="68"/>
                </a:cubicBezTo>
                <a:cubicBezTo>
                  <a:pt x="37" y="64"/>
                  <a:pt x="38" y="61"/>
                  <a:pt x="41" y="58"/>
                </a:cubicBezTo>
                <a:cubicBezTo>
                  <a:pt x="44" y="55"/>
                  <a:pt x="47" y="54"/>
                  <a:pt x="51" y="54"/>
                </a:cubicBezTo>
                <a:cubicBezTo>
                  <a:pt x="58" y="54"/>
                  <a:pt x="64" y="60"/>
                  <a:pt x="64" y="68"/>
                </a:cubicBezTo>
                <a:cubicBezTo>
                  <a:pt x="64" y="68"/>
                  <a:pt x="64" y="68"/>
                  <a:pt x="64" y="68"/>
                </a:cubicBezTo>
                <a:cubicBezTo>
                  <a:pt x="64" y="76"/>
                  <a:pt x="64" y="76"/>
                  <a:pt x="64" y="76"/>
                </a:cubicBezTo>
                <a:cubicBezTo>
                  <a:pt x="68" y="76"/>
                  <a:pt x="68" y="76"/>
                  <a:pt x="68" y="76"/>
                </a:cubicBezTo>
                <a:cubicBezTo>
                  <a:pt x="75" y="76"/>
                  <a:pt x="75" y="76"/>
                  <a:pt x="75" y="76"/>
                </a:cubicBezTo>
                <a:cubicBezTo>
                  <a:pt x="75" y="68"/>
                  <a:pt x="75" y="68"/>
                  <a:pt x="75" y="68"/>
                </a:cubicBezTo>
                <a:cubicBezTo>
                  <a:pt x="75" y="68"/>
                  <a:pt x="75" y="68"/>
                  <a:pt x="75" y="68"/>
                </a:cubicBezTo>
                <a:cubicBezTo>
                  <a:pt x="75" y="64"/>
                  <a:pt x="77" y="61"/>
                  <a:pt x="79" y="58"/>
                </a:cubicBezTo>
                <a:cubicBezTo>
                  <a:pt x="82" y="55"/>
                  <a:pt x="85" y="54"/>
                  <a:pt x="89" y="54"/>
                </a:cubicBezTo>
                <a:cubicBezTo>
                  <a:pt x="93" y="54"/>
                  <a:pt x="96" y="55"/>
                  <a:pt x="99" y="58"/>
                </a:cubicBezTo>
                <a:cubicBezTo>
                  <a:pt x="101" y="61"/>
                  <a:pt x="103" y="64"/>
                  <a:pt x="103" y="68"/>
                </a:cubicBezTo>
                <a:cubicBezTo>
                  <a:pt x="103" y="71"/>
                  <a:pt x="101" y="75"/>
                  <a:pt x="99" y="77"/>
                </a:cubicBezTo>
                <a:cubicBezTo>
                  <a:pt x="96" y="80"/>
                  <a:pt x="93" y="81"/>
                  <a:pt x="89" y="81"/>
                </a:cubicBezTo>
                <a:cubicBezTo>
                  <a:pt x="81" y="81"/>
                  <a:pt x="81" y="81"/>
                  <a:pt x="81" y="81"/>
                </a:cubicBezTo>
                <a:cubicBezTo>
                  <a:pt x="81" y="135"/>
                  <a:pt x="81" y="135"/>
                  <a:pt x="81" y="135"/>
                </a:cubicBezTo>
                <a:cubicBezTo>
                  <a:pt x="82" y="135"/>
                  <a:pt x="83" y="135"/>
                  <a:pt x="84" y="135"/>
                </a:cubicBezTo>
                <a:cubicBezTo>
                  <a:pt x="89" y="135"/>
                  <a:pt x="91" y="134"/>
                  <a:pt x="92" y="129"/>
                </a:cubicBezTo>
                <a:cubicBezTo>
                  <a:pt x="93" y="124"/>
                  <a:pt x="94" y="116"/>
                  <a:pt x="96" y="111"/>
                </a:cubicBezTo>
                <a:cubicBezTo>
                  <a:pt x="101" y="102"/>
                  <a:pt x="106" y="94"/>
                  <a:pt x="110" y="85"/>
                </a:cubicBezTo>
                <a:cubicBezTo>
                  <a:pt x="116" y="74"/>
                  <a:pt x="118" y="64"/>
                  <a:pt x="115" y="53"/>
                </a:cubicBezTo>
                <a:close/>
                <a:moveTo>
                  <a:pt x="75" y="5"/>
                </a:moveTo>
                <a:cubicBezTo>
                  <a:pt x="75" y="2"/>
                  <a:pt x="73" y="0"/>
                  <a:pt x="70" y="0"/>
                </a:cubicBezTo>
                <a:cubicBezTo>
                  <a:pt x="70" y="0"/>
                  <a:pt x="70" y="0"/>
                  <a:pt x="70" y="0"/>
                </a:cubicBezTo>
                <a:cubicBezTo>
                  <a:pt x="67" y="0"/>
                  <a:pt x="65" y="2"/>
                  <a:pt x="65" y="5"/>
                </a:cubicBezTo>
                <a:cubicBezTo>
                  <a:pt x="65" y="14"/>
                  <a:pt x="65" y="14"/>
                  <a:pt x="65" y="14"/>
                </a:cubicBezTo>
                <a:cubicBezTo>
                  <a:pt x="65" y="17"/>
                  <a:pt x="67" y="19"/>
                  <a:pt x="70" y="19"/>
                </a:cubicBezTo>
                <a:cubicBezTo>
                  <a:pt x="70" y="19"/>
                  <a:pt x="70" y="19"/>
                  <a:pt x="70" y="19"/>
                </a:cubicBezTo>
                <a:cubicBezTo>
                  <a:pt x="73" y="19"/>
                  <a:pt x="75" y="17"/>
                  <a:pt x="75" y="14"/>
                </a:cubicBezTo>
                <a:lnTo>
                  <a:pt x="75" y="5"/>
                </a:lnTo>
                <a:close/>
                <a:moveTo>
                  <a:pt x="103" y="13"/>
                </a:moveTo>
                <a:cubicBezTo>
                  <a:pt x="104" y="11"/>
                  <a:pt x="103" y="8"/>
                  <a:pt x="101" y="7"/>
                </a:cubicBezTo>
                <a:cubicBezTo>
                  <a:pt x="101" y="7"/>
                  <a:pt x="101" y="7"/>
                  <a:pt x="101" y="7"/>
                </a:cubicBezTo>
                <a:cubicBezTo>
                  <a:pt x="98" y="5"/>
                  <a:pt x="95" y="6"/>
                  <a:pt x="94" y="9"/>
                </a:cubicBezTo>
                <a:cubicBezTo>
                  <a:pt x="89" y="17"/>
                  <a:pt x="89" y="17"/>
                  <a:pt x="89" y="17"/>
                </a:cubicBezTo>
                <a:cubicBezTo>
                  <a:pt x="88" y="19"/>
                  <a:pt x="89" y="22"/>
                  <a:pt x="91" y="24"/>
                </a:cubicBezTo>
                <a:cubicBezTo>
                  <a:pt x="91" y="24"/>
                  <a:pt x="91" y="24"/>
                  <a:pt x="91" y="24"/>
                </a:cubicBezTo>
                <a:cubicBezTo>
                  <a:pt x="94" y="25"/>
                  <a:pt x="97" y="24"/>
                  <a:pt x="98" y="21"/>
                </a:cubicBezTo>
                <a:lnTo>
                  <a:pt x="103" y="13"/>
                </a:lnTo>
                <a:close/>
                <a:moveTo>
                  <a:pt x="123" y="30"/>
                </a:moveTo>
                <a:cubicBezTo>
                  <a:pt x="125" y="28"/>
                  <a:pt x="125" y="25"/>
                  <a:pt x="124" y="22"/>
                </a:cubicBezTo>
                <a:cubicBezTo>
                  <a:pt x="124" y="22"/>
                  <a:pt x="124" y="22"/>
                  <a:pt x="124" y="22"/>
                </a:cubicBezTo>
                <a:cubicBezTo>
                  <a:pt x="122" y="20"/>
                  <a:pt x="119" y="20"/>
                  <a:pt x="117" y="22"/>
                </a:cubicBezTo>
                <a:cubicBezTo>
                  <a:pt x="110" y="28"/>
                  <a:pt x="110" y="28"/>
                  <a:pt x="110" y="28"/>
                </a:cubicBezTo>
                <a:cubicBezTo>
                  <a:pt x="108" y="30"/>
                  <a:pt x="107" y="33"/>
                  <a:pt x="109" y="35"/>
                </a:cubicBezTo>
                <a:cubicBezTo>
                  <a:pt x="109" y="35"/>
                  <a:pt x="109" y="35"/>
                  <a:pt x="109" y="35"/>
                </a:cubicBezTo>
                <a:cubicBezTo>
                  <a:pt x="111" y="37"/>
                  <a:pt x="114" y="38"/>
                  <a:pt x="116" y="36"/>
                </a:cubicBezTo>
                <a:lnTo>
                  <a:pt x="123" y="30"/>
                </a:lnTo>
                <a:close/>
                <a:moveTo>
                  <a:pt x="134" y="54"/>
                </a:moveTo>
                <a:cubicBezTo>
                  <a:pt x="137" y="54"/>
                  <a:pt x="139" y="51"/>
                  <a:pt x="138" y="48"/>
                </a:cubicBezTo>
                <a:cubicBezTo>
                  <a:pt x="138" y="48"/>
                  <a:pt x="138" y="48"/>
                  <a:pt x="138" y="48"/>
                </a:cubicBezTo>
                <a:cubicBezTo>
                  <a:pt x="138" y="46"/>
                  <a:pt x="135" y="44"/>
                  <a:pt x="132" y="44"/>
                </a:cubicBezTo>
                <a:cubicBezTo>
                  <a:pt x="123" y="46"/>
                  <a:pt x="123" y="46"/>
                  <a:pt x="123" y="46"/>
                </a:cubicBezTo>
                <a:cubicBezTo>
                  <a:pt x="120" y="46"/>
                  <a:pt x="119" y="49"/>
                  <a:pt x="119" y="52"/>
                </a:cubicBezTo>
                <a:cubicBezTo>
                  <a:pt x="119" y="52"/>
                  <a:pt x="119" y="52"/>
                  <a:pt x="119" y="52"/>
                </a:cubicBezTo>
                <a:cubicBezTo>
                  <a:pt x="120" y="54"/>
                  <a:pt x="122" y="56"/>
                  <a:pt x="125" y="56"/>
                </a:cubicBezTo>
                <a:lnTo>
                  <a:pt x="134" y="54"/>
                </a:lnTo>
                <a:close/>
                <a:moveTo>
                  <a:pt x="132" y="81"/>
                </a:moveTo>
                <a:cubicBezTo>
                  <a:pt x="134" y="82"/>
                  <a:pt x="137" y="80"/>
                  <a:pt x="138" y="77"/>
                </a:cubicBezTo>
                <a:cubicBezTo>
                  <a:pt x="138" y="77"/>
                  <a:pt x="138" y="77"/>
                  <a:pt x="138" y="77"/>
                </a:cubicBezTo>
                <a:cubicBezTo>
                  <a:pt x="138" y="74"/>
                  <a:pt x="136" y="72"/>
                  <a:pt x="134" y="71"/>
                </a:cubicBezTo>
                <a:cubicBezTo>
                  <a:pt x="125" y="69"/>
                  <a:pt x="125" y="69"/>
                  <a:pt x="125" y="69"/>
                </a:cubicBezTo>
                <a:cubicBezTo>
                  <a:pt x="122" y="69"/>
                  <a:pt x="119" y="71"/>
                  <a:pt x="119" y="73"/>
                </a:cubicBezTo>
                <a:cubicBezTo>
                  <a:pt x="119" y="73"/>
                  <a:pt x="119" y="73"/>
                  <a:pt x="119" y="73"/>
                </a:cubicBezTo>
                <a:cubicBezTo>
                  <a:pt x="118" y="76"/>
                  <a:pt x="120" y="79"/>
                  <a:pt x="123" y="79"/>
                </a:cubicBezTo>
                <a:lnTo>
                  <a:pt x="132" y="81"/>
                </a:lnTo>
                <a:close/>
                <a:moveTo>
                  <a:pt x="41" y="21"/>
                </a:moveTo>
                <a:cubicBezTo>
                  <a:pt x="42" y="24"/>
                  <a:pt x="45" y="25"/>
                  <a:pt x="48" y="24"/>
                </a:cubicBezTo>
                <a:cubicBezTo>
                  <a:pt x="48" y="24"/>
                  <a:pt x="48" y="24"/>
                  <a:pt x="48" y="24"/>
                </a:cubicBezTo>
                <a:cubicBezTo>
                  <a:pt x="50" y="22"/>
                  <a:pt x="51" y="19"/>
                  <a:pt x="50" y="17"/>
                </a:cubicBezTo>
                <a:cubicBezTo>
                  <a:pt x="45" y="9"/>
                  <a:pt x="45" y="9"/>
                  <a:pt x="45" y="9"/>
                </a:cubicBezTo>
                <a:cubicBezTo>
                  <a:pt x="44" y="6"/>
                  <a:pt x="41" y="5"/>
                  <a:pt x="38" y="7"/>
                </a:cubicBezTo>
                <a:cubicBezTo>
                  <a:pt x="38" y="7"/>
                  <a:pt x="38" y="7"/>
                  <a:pt x="38" y="7"/>
                </a:cubicBezTo>
                <a:cubicBezTo>
                  <a:pt x="36" y="8"/>
                  <a:pt x="35" y="11"/>
                  <a:pt x="36" y="13"/>
                </a:cubicBezTo>
                <a:lnTo>
                  <a:pt x="41" y="21"/>
                </a:lnTo>
                <a:close/>
                <a:moveTo>
                  <a:pt x="23" y="36"/>
                </a:moveTo>
                <a:cubicBezTo>
                  <a:pt x="25" y="38"/>
                  <a:pt x="28" y="37"/>
                  <a:pt x="30" y="35"/>
                </a:cubicBezTo>
                <a:cubicBezTo>
                  <a:pt x="30" y="35"/>
                  <a:pt x="30" y="35"/>
                  <a:pt x="30" y="35"/>
                </a:cubicBezTo>
                <a:cubicBezTo>
                  <a:pt x="32" y="33"/>
                  <a:pt x="31" y="30"/>
                  <a:pt x="29" y="28"/>
                </a:cubicBezTo>
                <a:cubicBezTo>
                  <a:pt x="22" y="22"/>
                  <a:pt x="22" y="22"/>
                  <a:pt x="22" y="22"/>
                </a:cubicBezTo>
                <a:cubicBezTo>
                  <a:pt x="20" y="20"/>
                  <a:pt x="17" y="20"/>
                  <a:pt x="15" y="22"/>
                </a:cubicBezTo>
                <a:cubicBezTo>
                  <a:pt x="15" y="22"/>
                  <a:pt x="15" y="22"/>
                  <a:pt x="15" y="22"/>
                </a:cubicBezTo>
                <a:cubicBezTo>
                  <a:pt x="14" y="25"/>
                  <a:pt x="14" y="28"/>
                  <a:pt x="16" y="30"/>
                </a:cubicBezTo>
                <a:lnTo>
                  <a:pt x="23" y="36"/>
                </a:lnTo>
                <a:close/>
                <a:moveTo>
                  <a:pt x="14" y="56"/>
                </a:moveTo>
                <a:cubicBezTo>
                  <a:pt x="17" y="56"/>
                  <a:pt x="19" y="54"/>
                  <a:pt x="20" y="52"/>
                </a:cubicBezTo>
                <a:cubicBezTo>
                  <a:pt x="20" y="52"/>
                  <a:pt x="20" y="52"/>
                  <a:pt x="20" y="52"/>
                </a:cubicBezTo>
                <a:cubicBezTo>
                  <a:pt x="20" y="49"/>
                  <a:pt x="19" y="46"/>
                  <a:pt x="16" y="46"/>
                </a:cubicBezTo>
                <a:cubicBezTo>
                  <a:pt x="7" y="44"/>
                  <a:pt x="7" y="44"/>
                  <a:pt x="7" y="44"/>
                </a:cubicBezTo>
                <a:cubicBezTo>
                  <a:pt x="4" y="44"/>
                  <a:pt x="1" y="46"/>
                  <a:pt x="1" y="48"/>
                </a:cubicBezTo>
                <a:cubicBezTo>
                  <a:pt x="1" y="48"/>
                  <a:pt x="1" y="48"/>
                  <a:pt x="1" y="48"/>
                </a:cubicBezTo>
                <a:cubicBezTo>
                  <a:pt x="0" y="51"/>
                  <a:pt x="2" y="54"/>
                  <a:pt x="5" y="54"/>
                </a:cubicBezTo>
                <a:lnTo>
                  <a:pt x="14" y="56"/>
                </a:lnTo>
                <a:close/>
                <a:moveTo>
                  <a:pt x="16" y="79"/>
                </a:moveTo>
                <a:cubicBezTo>
                  <a:pt x="19" y="79"/>
                  <a:pt x="21" y="76"/>
                  <a:pt x="20" y="73"/>
                </a:cubicBezTo>
                <a:cubicBezTo>
                  <a:pt x="20" y="73"/>
                  <a:pt x="20" y="73"/>
                  <a:pt x="20" y="73"/>
                </a:cubicBezTo>
                <a:cubicBezTo>
                  <a:pt x="20" y="71"/>
                  <a:pt x="17" y="69"/>
                  <a:pt x="14" y="69"/>
                </a:cubicBezTo>
                <a:cubicBezTo>
                  <a:pt x="5" y="71"/>
                  <a:pt x="5" y="71"/>
                  <a:pt x="5" y="71"/>
                </a:cubicBezTo>
                <a:cubicBezTo>
                  <a:pt x="3" y="72"/>
                  <a:pt x="1" y="74"/>
                  <a:pt x="1" y="77"/>
                </a:cubicBezTo>
                <a:cubicBezTo>
                  <a:pt x="1" y="77"/>
                  <a:pt x="1" y="77"/>
                  <a:pt x="1" y="77"/>
                </a:cubicBezTo>
                <a:cubicBezTo>
                  <a:pt x="2" y="80"/>
                  <a:pt x="5" y="82"/>
                  <a:pt x="7" y="81"/>
                </a:cubicBezTo>
                <a:lnTo>
                  <a:pt x="16" y="79"/>
                </a:lnTo>
                <a:close/>
              </a:path>
            </a:pathLst>
          </a:custGeom>
          <a:solidFill>
            <a:srgbClr val="FFC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descr="Clipboard Partially Checked outline" id="118" name="Google Shape;118;p1"/>
          <p:cNvPicPr preferRelativeResize="0"/>
          <p:nvPr/>
        </p:nvPicPr>
        <p:blipFill rotWithShape="1">
          <a:blip r:embed="rId9">
            <a:alphaModFix/>
          </a:blip>
          <a:srcRect b="0" l="0" r="0" t="0"/>
          <a:stretch/>
        </p:blipFill>
        <p:spPr>
          <a:xfrm>
            <a:off x="4324351" y="4267201"/>
            <a:ext cx="914400" cy="914400"/>
          </a:xfrm>
          <a:prstGeom prst="rect">
            <a:avLst/>
          </a:prstGeom>
          <a:noFill/>
          <a:ln>
            <a:noFill/>
          </a:ln>
        </p:spPr>
      </p:pic>
      <p:pic>
        <p:nvPicPr>
          <p:cNvPr descr="Clipboard Partially Checked outline" id="119" name="Google Shape;119;p1"/>
          <p:cNvPicPr preferRelativeResize="0"/>
          <p:nvPr/>
        </p:nvPicPr>
        <p:blipFill rotWithShape="1">
          <a:blip r:embed="rId10">
            <a:alphaModFix/>
          </a:blip>
          <a:srcRect b="0" l="0" r="0" t="0"/>
          <a:stretch/>
        </p:blipFill>
        <p:spPr>
          <a:xfrm>
            <a:off x="2194148" y="2687645"/>
            <a:ext cx="914400" cy="914400"/>
          </a:xfrm>
          <a:prstGeom prst="rect">
            <a:avLst/>
          </a:prstGeom>
          <a:noFill/>
          <a:ln>
            <a:noFill/>
          </a:ln>
        </p:spPr>
      </p:pic>
      <p:pic>
        <p:nvPicPr>
          <p:cNvPr descr="User outline" id="120" name="Google Shape;120;p1"/>
          <p:cNvPicPr preferRelativeResize="0"/>
          <p:nvPr/>
        </p:nvPicPr>
        <p:blipFill rotWithShape="1">
          <a:blip r:embed="rId11">
            <a:alphaModFix/>
          </a:blip>
          <a:srcRect b="0" l="0" r="0" t="0"/>
          <a:stretch/>
        </p:blipFill>
        <p:spPr>
          <a:xfrm>
            <a:off x="3714750" y="2967038"/>
            <a:ext cx="914400" cy="914400"/>
          </a:xfrm>
          <a:prstGeom prst="rect">
            <a:avLst/>
          </a:prstGeom>
          <a:noFill/>
          <a:ln>
            <a:noFill/>
          </a:ln>
        </p:spPr>
      </p:pic>
      <p:pic>
        <p:nvPicPr>
          <p:cNvPr descr="Users outline" id="121" name="Google Shape;121;p1"/>
          <p:cNvPicPr preferRelativeResize="0"/>
          <p:nvPr/>
        </p:nvPicPr>
        <p:blipFill rotWithShape="1">
          <a:blip r:embed="rId12">
            <a:alphaModFix/>
          </a:blip>
          <a:srcRect b="0" l="0" r="0" t="0"/>
          <a:stretch/>
        </p:blipFill>
        <p:spPr>
          <a:xfrm>
            <a:off x="5624291" y="4884738"/>
            <a:ext cx="914400" cy="914400"/>
          </a:xfrm>
          <a:prstGeom prst="rect">
            <a:avLst/>
          </a:prstGeom>
          <a:noFill/>
          <a:ln>
            <a:noFill/>
          </a:ln>
        </p:spPr>
      </p:pic>
      <p:pic>
        <p:nvPicPr>
          <p:cNvPr descr="Users outline" id="122" name="Google Shape;122;p1"/>
          <p:cNvPicPr preferRelativeResize="0"/>
          <p:nvPr/>
        </p:nvPicPr>
        <p:blipFill rotWithShape="1">
          <a:blip r:embed="rId13">
            <a:alphaModFix/>
          </a:blip>
          <a:srcRect b="0" l="0" r="0" t="0"/>
          <a:stretch/>
        </p:blipFill>
        <p:spPr>
          <a:xfrm>
            <a:off x="2654116" y="725623"/>
            <a:ext cx="914400" cy="914400"/>
          </a:xfrm>
          <a:prstGeom prst="rect">
            <a:avLst/>
          </a:prstGeom>
          <a:noFill/>
          <a:ln>
            <a:noFill/>
          </a:ln>
        </p:spPr>
      </p:pic>
      <p:pic>
        <p:nvPicPr>
          <p:cNvPr descr="User outline" id="123" name="Google Shape;123;p1"/>
          <p:cNvPicPr preferRelativeResize="0"/>
          <p:nvPr/>
        </p:nvPicPr>
        <p:blipFill rotWithShape="1">
          <a:blip r:embed="rId14">
            <a:alphaModFix/>
          </a:blip>
          <a:srcRect b="0" l="0" r="0" t="0"/>
          <a:stretch/>
        </p:blipFill>
        <p:spPr>
          <a:xfrm>
            <a:off x="2522538" y="4362958"/>
            <a:ext cx="914400" cy="914400"/>
          </a:xfrm>
          <a:prstGeom prst="rect">
            <a:avLst/>
          </a:prstGeom>
          <a:noFill/>
          <a:ln>
            <a:noFill/>
          </a:ln>
        </p:spPr>
      </p:pic>
      <p:pic>
        <p:nvPicPr>
          <p:cNvPr descr="Reflection outline" id="124" name="Google Shape;124;p1"/>
          <p:cNvPicPr preferRelativeResize="0"/>
          <p:nvPr/>
        </p:nvPicPr>
        <p:blipFill rotWithShape="1">
          <a:blip r:embed="rId15">
            <a:alphaModFix/>
          </a:blip>
          <a:srcRect b="0" l="0" r="0" t="0"/>
          <a:stretch/>
        </p:blipFill>
        <p:spPr>
          <a:xfrm>
            <a:off x="4324351" y="1628775"/>
            <a:ext cx="914400" cy="914400"/>
          </a:xfrm>
          <a:prstGeom prst="rect">
            <a:avLst/>
          </a:prstGeom>
          <a:noFill/>
          <a:ln>
            <a:noFill/>
          </a:ln>
        </p:spPr>
      </p:pic>
      <p:pic>
        <p:nvPicPr>
          <p:cNvPr descr="Reflection outline" id="125" name="Google Shape;125;p1"/>
          <p:cNvPicPr preferRelativeResize="0"/>
          <p:nvPr/>
        </p:nvPicPr>
        <p:blipFill rotWithShape="1">
          <a:blip r:embed="rId16">
            <a:alphaModFix/>
          </a:blip>
          <a:srcRect b="0" l="0" r="0" t="0"/>
          <a:stretch/>
        </p:blipFill>
        <p:spPr>
          <a:xfrm>
            <a:off x="2361796" y="5752953"/>
            <a:ext cx="914400" cy="914400"/>
          </a:xfrm>
          <a:prstGeom prst="rect">
            <a:avLst/>
          </a:prstGeom>
          <a:noFill/>
          <a:ln>
            <a:noFill/>
          </a:ln>
        </p:spPr>
      </p:pic>
      <p:sp>
        <p:nvSpPr>
          <p:cNvPr id="126" name="Google Shape;126;p1"/>
          <p:cNvSpPr txBox="1"/>
          <p:nvPr/>
        </p:nvSpPr>
        <p:spPr>
          <a:xfrm>
            <a:off x="2972342" y="75328"/>
            <a:ext cx="6222153"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600">
                <a:solidFill>
                  <a:srgbClr val="7F7F7F"/>
                </a:solidFill>
                <a:latin typeface="Calibri"/>
                <a:ea typeface="Calibri"/>
                <a:cs typeface="Calibri"/>
                <a:sym typeface="Calibri"/>
              </a:rPr>
              <a:t>Lindenow South Primary </a:t>
            </a:r>
            <a:endParaRPr b="1" sz="3600">
              <a:solidFill>
                <a:srgbClr val="7F7F7F"/>
              </a:solidFill>
              <a:latin typeface="Calibri"/>
              <a:ea typeface="Calibri"/>
              <a:cs typeface="Calibri"/>
              <a:sym typeface="Calibri"/>
            </a:endParaRPr>
          </a:p>
        </p:txBody>
      </p:sp>
      <p:sp>
        <p:nvSpPr>
          <p:cNvPr id="127" name="Google Shape;127;p1"/>
          <p:cNvSpPr txBox="1"/>
          <p:nvPr/>
        </p:nvSpPr>
        <p:spPr>
          <a:xfrm>
            <a:off x="3178579" y="6088719"/>
            <a:ext cx="6222153"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600">
                <a:solidFill>
                  <a:srgbClr val="7F7F7F"/>
                </a:solidFill>
                <a:latin typeface="Calibri"/>
                <a:ea typeface="Calibri"/>
                <a:cs typeface="Calibri"/>
                <a:sym typeface="Calibri"/>
              </a:rPr>
              <a:t>Instructional Learning Model</a:t>
            </a:r>
            <a:endParaRPr b="1" sz="3600">
              <a:solidFill>
                <a:srgbClr val="7F7F7F"/>
              </a:solidFill>
              <a:latin typeface="Calibri"/>
              <a:ea typeface="Calibri"/>
              <a:cs typeface="Calibri"/>
              <a:sym typeface="Calibri"/>
            </a:endParaRPr>
          </a:p>
        </p:txBody>
      </p:sp>
      <p:pic>
        <p:nvPicPr>
          <p:cNvPr descr="A group of children posing for a photo in front of a sign&#10;&#10;Description automatically generated with medium confidence" id="128" name="Google Shape;128;p1"/>
          <p:cNvPicPr preferRelativeResize="0"/>
          <p:nvPr/>
        </p:nvPicPr>
        <p:blipFill rotWithShape="1">
          <a:blip r:embed="rId17">
            <a:alphaModFix/>
          </a:blip>
          <a:srcRect b="0" l="0" r="0" t="0"/>
          <a:stretch/>
        </p:blipFill>
        <p:spPr>
          <a:xfrm>
            <a:off x="3715047" y="1048047"/>
            <a:ext cx="4761905" cy="476190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250"/>
                                  </p:stCondLst>
                                  <p:childTnLst>
                                    <p:set>
                                      <p:cBhvr>
                                        <p:cTn dur="1" fill="hold">
                                          <p:stCondLst>
                                            <p:cond delay="0"/>
                                          </p:stCondLst>
                                        </p:cTn>
                                        <p:tgtEl>
                                          <p:spTgt spid="91"/>
                                        </p:tgtEl>
                                        <p:attrNameLst>
                                          <p:attrName>style.visibility</p:attrName>
                                        </p:attrNameLst>
                                      </p:cBhvr>
                                      <p:to>
                                        <p:strVal val="visible"/>
                                      </p:to>
                                    </p:set>
                                    <p:anim calcmode="lin" valueType="num">
                                      <p:cBhvr additive="base">
                                        <p:cTn dur="1250"/>
                                        <p:tgtEl>
                                          <p:spTgt spid="91"/>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4">
                                  <p:stCondLst>
                                    <p:cond delay="250"/>
                                  </p:stCondLst>
                                  <p:childTnLst>
                                    <p:set>
                                      <p:cBhvr>
                                        <p:cTn dur="1" fill="hold">
                                          <p:stCondLst>
                                            <p:cond delay="0"/>
                                          </p:stCondLst>
                                        </p:cTn>
                                        <p:tgtEl>
                                          <p:spTgt spid="95"/>
                                        </p:tgtEl>
                                        <p:attrNameLst>
                                          <p:attrName>style.visibility</p:attrName>
                                        </p:attrNameLst>
                                      </p:cBhvr>
                                      <p:to>
                                        <p:strVal val="visible"/>
                                      </p:to>
                                    </p:set>
                                    <p:anim calcmode="lin" valueType="num">
                                      <p:cBhvr additive="base">
                                        <p:cTn dur="1250"/>
                                        <p:tgtEl>
                                          <p:spTgt spid="95"/>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2">
                                  <p:stCondLst>
                                    <p:cond delay="250"/>
                                  </p:stCondLst>
                                  <p:childTnLst>
                                    <p:set>
                                      <p:cBhvr>
                                        <p:cTn dur="1" fill="hold">
                                          <p:stCondLst>
                                            <p:cond delay="0"/>
                                          </p:stCondLst>
                                        </p:cTn>
                                        <p:tgtEl>
                                          <p:spTgt spid="107"/>
                                        </p:tgtEl>
                                        <p:attrNameLst>
                                          <p:attrName>style.visibility</p:attrName>
                                        </p:attrNameLst>
                                      </p:cBhvr>
                                      <p:to>
                                        <p:strVal val="visible"/>
                                      </p:to>
                                    </p:set>
                                    <p:anim calcmode="lin" valueType="num">
                                      <p:cBhvr additive="base">
                                        <p:cTn dur="1250"/>
                                        <p:tgtEl>
                                          <p:spTgt spid="107"/>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1">
                                  <p:stCondLst>
                                    <p:cond delay="250"/>
                                  </p:stCondLst>
                                  <p:childTnLst>
                                    <p:set>
                                      <p:cBhvr>
                                        <p:cTn dur="1" fill="hold">
                                          <p:stCondLst>
                                            <p:cond delay="0"/>
                                          </p:stCondLst>
                                        </p:cTn>
                                        <p:tgtEl>
                                          <p:spTgt spid="100"/>
                                        </p:tgtEl>
                                        <p:attrNameLst>
                                          <p:attrName>style.visibility</p:attrName>
                                        </p:attrNameLst>
                                      </p:cBhvr>
                                      <p:to>
                                        <p:strVal val="visible"/>
                                      </p:to>
                                    </p:set>
                                    <p:anim calcmode="lin" valueType="num">
                                      <p:cBhvr additive="base">
                                        <p:cTn dur="1250"/>
                                        <p:tgtEl>
                                          <p:spTgt spid="10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300"/>
                                  </p:stCondLst>
                                  <p:childTnLst>
                                    <p:set>
                                      <p:cBhvr>
                                        <p:cTn dur="1" fill="hold">
                                          <p:stCondLst>
                                            <p:cond delay="0"/>
                                          </p:stCondLst>
                                        </p:cTn>
                                        <p:tgtEl>
                                          <p:spTgt spid="66"/>
                                        </p:tgtEl>
                                        <p:attrNameLst>
                                          <p:attrName>style.visibility</p:attrName>
                                        </p:attrNameLst>
                                      </p:cBhvr>
                                      <p:to>
                                        <p:strVal val="visible"/>
                                      </p:to>
                                    </p:set>
                                    <p:anim calcmode="lin" valueType="num">
                                      <p:cBhvr additive="base">
                                        <p:cTn dur="1100"/>
                                        <p:tgtEl>
                                          <p:spTgt spid="66"/>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200"/>
                                  </p:stCondLst>
                                  <p:childTnLst>
                                    <p:set>
                                      <p:cBhvr>
                                        <p:cTn dur="1" fill="hold">
                                          <p:stCondLst>
                                            <p:cond delay="0"/>
                                          </p:stCondLst>
                                        </p:cTn>
                                        <p:tgtEl>
                                          <p:spTgt spid="75"/>
                                        </p:tgtEl>
                                        <p:attrNameLst>
                                          <p:attrName>style.visibility</p:attrName>
                                        </p:attrNameLst>
                                      </p:cBhvr>
                                      <p:to>
                                        <p:strVal val="visible"/>
                                      </p:to>
                                    </p:set>
                                    <p:anim calcmode="lin" valueType="num">
                                      <p:cBhvr additive="base">
                                        <p:cTn dur="1100"/>
                                        <p:tgtEl>
                                          <p:spTgt spid="75"/>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100"/>
                                  </p:stCondLst>
                                  <p:childTnLst>
                                    <p:set>
                                      <p:cBhvr>
                                        <p:cTn dur="1" fill="hold">
                                          <p:stCondLst>
                                            <p:cond delay="0"/>
                                          </p:stCondLst>
                                        </p:cTn>
                                        <p:tgtEl>
                                          <p:spTgt spid="81"/>
                                        </p:tgtEl>
                                        <p:attrNameLst>
                                          <p:attrName>style.visibility</p:attrName>
                                        </p:attrNameLst>
                                      </p:cBhvr>
                                      <p:to>
                                        <p:strVal val="visible"/>
                                      </p:to>
                                    </p:set>
                                    <p:anim calcmode="lin" valueType="num">
                                      <p:cBhvr additive="base">
                                        <p:cTn dur="1100"/>
                                        <p:tgtEl>
                                          <p:spTgt spid="81"/>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0"/>
                                  </p:stCondLst>
                                  <p:childTnLst>
                                    <p:set>
                                      <p:cBhvr>
                                        <p:cTn dur="1" fill="hold">
                                          <p:stCondLst>
                                            <p:cond delay="0"/>
                                          </p:stCondLst>
                                        </p:cTn>
                                        <p:tgtEl>
                                          <p:spTgt spid="87"/>
                                        </p:tgtEl>
                                        <p:attrNameLst>
                                          <p:attrName>style.visibility</p:attrName>
                                        </p:attrNameLst>
                                      </p:cBhvr>
                                      <p:to>
                                        <p:strVal val="visible"/>
                                      </p:to>
                                    </p:set>
                                    <p:anim calcmode="lin" valueType="num">
                                      <p:cBhvr additive="base">
                                        <p:cTn dur="1100"/>
                                        <p:tgtEl>
                                          <p:spTgt spid="87"/>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700"/>
                                  </p:stCondLst>
                                  <p:childTnLst>
                                    <p:set>
                                      <p:cBhvr>
                                        <p:cTn dur="1" fill="hold">
                                          <p:stCondLst>
                                            <p:cond delay="0"/>
                                          </p:stCondLst>
                                        </p:cTn>
                                        <p:tgtEl>
                                          <p:spTgt spid="69"/>
                                        </p:tgtEl>
                                        <p:attrNameLst>
                                          <p:attrName>style.visibility</p:attrName>
                                        </p:attrNameLst>
                                      </p:cBhvr>
                                      <p:to>
                                        <p:strVal val="visible"/>
                                      </p:to>
                                    </p:set>
                                    <p:anim calcmode="lin" valueType="num">
                                      <p:cBhvr additive="base">
                                        <p:cTn dur="1100"/>
                                        <p:tgtEl>
                                          <p:spTgt spid="69"/>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600"/>
                                  </p:stCondLst>
                                  <p:childTnLst>
                                    <p:set>
                                      <p:cBhvr>
                                        <p:cTn dur="1" fill="hold">
                                          <p:stCondLst>
                                            <p:cond delay="0"/>
                                          </p:stCondLst>
                                        </p:cTn>
                                        <p:tgtEl>
                                          <p:spTgt spid="72"/>
                                        </p:tgtEl>
                                        <p:attrNameLst>
                                          <p:attrName>style.visibility</p:attrName>
                                        </p:attrNameLst>
                                      </p:cBhvr>
                                      <p:to>
                                        <p:strVal val="visible"/>
                                      </p:to>
                                    </p:set>
                                    <p:anim calcmode="lin" valueType="num">
                                      <p:cBhvr additive="base">
                                        <p:cTn dur="1100"/>
                                        <p:tgtEl>
                                          <p:spTgt spid="72"/>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500"/>
                                  </p:stCondLst>
                                  <p:childTnLst>
                                    <p:set>
                                      <p:cBhvr>
                                        <p:cTn dur="1" fill="hold">
                                          <p:stCondLst>
                                            <p:cond delay="0"/>
                                          </p:stCondLst>
                                        </p:cTn>
                                        <p:tgtEl>
                                          <p:spTgt spid="78"/>
                                        </p:tgtEl>
                                        <p:attrNameLst>
                                          <p:attrName>style.visibility</p:attrName>
                                        </p:attrNameLst>
                                      </p:cBhvr>
                                      <p:to>
                                        <p:strVal val="visible"/>
                                      </p:to>
                                    </p:set>
                                    <p:anim calcmode="lin" valueType="num">
                                      <p:cBhvr additive="base">
                                        <p:cTn dur="1100"/>
                                        <p:tgtEl>
                                          <p:spTgt spid="78"/>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400"/>
                                  </p:stCondLst>
                                  <p:childTnLst>
                                    <p:set>
                                      <p:cBhvr>
                                        <p:cTn dur="1" fill="hold">
                                          <p:stCondLst>
                                            <p:cond delay="0"/>
                                          </p:stCondLst>
                                        </p:cTn>
                                        <p:tgtEl>
                                          <p:spTgt spid="84"/>
                                        </p:tgtEl>
                                        <p:attrNameLst>
                                          <p:attrName>style.visibility</p:attrName>
                                        </p:attrNameLst>
                                      </p:cBhvr>
                                      <p:to>
                                        <p:strVal val="visible"/>
                                      </p:to>
                                    </p:set>
                                    <p:anim calcmode="lin" valueType="num">
                                      <p:cBhvr additive="base">
                                        <p:cTn dur="1100"/>
                                        <p:tgtEl>
                                          <p:spTgt spid="84"/>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6F9FC"/>
            </a:gs>
            <a:gs pos="74000">
              <a:srgbClr val="B3D1EC"/>
            </a:gs>
            <a:gs pos="83000">
              <a:srgbClr val="B3D1EC"/>
            </a:gs>
            <a:gs pos="100000">
              <a:srgbClr val="CCE0F2"/>
            </a:gs>
          </a:gsLst>
          <a:lin ang="5400000" scaled="0"/>
        </a:gradFill>
      </p:bgPr>
    </p:bg>
    <p:spTree>
      <p:nvGrpSpPr>
        <p:cNvPr id="511" name="Shape 511"/>
        <p:cNvGrpSpPr/>
        <p:nvPr/>
      </p:nvGrpSpPr>
      <p:grpSpPr>
        <a:xfrm>
          <a:off x="0" y="0"/>
          <a:ext cx="0" cy="0"/>
          <a:chOff x="0" y="0"/>
          <a:chExt cx="0" cy="0"/>
        </a:xfrm>
      </p:grpSpPr>
      <p:sp>
        <p:nvSpPr>
          <p:cNvPr id="512" name="Google Shape;512;p10"/>
          <p:cNvSpPr txBox="1"/>
          <p:nvPr/>
        </p:nvSpPr>
        <p:spPr>
          <a:xfrm>
            <a:off x="38867" y="5846435"/>
            <a:ext cx="2493378" cy="60007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513" name="Google Shape;513;p10"/>
          <p:cNvSpPr txBox="1"/>
          <p:nvPr/>
        </p:nvSpPr>
        <p:spPr>
          <a:xfrm>
            <a:off x="9849421" y="3934637"/>
            <a:ext cx="2168747" cy="98240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514" name="Google Shape;514;p10"/>
          <p:cNvSpPr txBox="1"/>
          <p:nvPr/>
        </p:nvSpPr>
        <p:spPr>
          <a:xfrm>
            <a:off x="157413" y="504018"/>
            <a:ext cx="2493378" cy="89202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515" name="Google Shape;515;p10"/>
          <p:cNvSpPr txBox="1"/>
          <p:nvPr/>
        </p:nvSpPr>
        <p:spPr>
          <a:xfrm>
            <a:off x="75818" y="2240288"/>
            <a:ext cx="2578297" cy="600075"/>
          </a:xfrm>
          <a:prstGeom prst="rect">
            <a:avLst/>
          </a:prstGeom>
          <a:noFill/>
          <a:ln>
            <a:noFill/>
          </a:ln>
        </p:spPr>
        <p:txBody>
          <a:bodyPr anchorCtr="0" anchor="t" bIns="45700" lIns="91425" spcFirstLastPara="1" rIns="91425" wrap="square" tIns="45700">
            <a:noAutofit/>
          </a:bodyPr>
          <a:lstStyle/>
          <a:p>
            <a:pPr indent="-101600" lvl="0" marL="171450" marR="0" rtl="0" algn="l">
              <a:spcBef>
                <a:spcPts val="0"/>
              </a:spcBef>
              <a:spcAft>
                <a:spcPts val="0"/>
              </a:spcAft>
              <a:buClr>
                <a:srgbClr val="000000"/>
              </a:buClr>
              <a:buSzPts val="1100"/>
              <a:buFont typeface="Arial"/>
              <a:buNone/>
            </a:pPr>
            <a:r>
              <a:t/>
            </a:r>
            <a:endParaRPr sz="1100">
              <a:solidFill>
                <a:srgbClr val="000000"/>
              </a:solidFill>
              <a:latin typeface="Arial"/>
              <a:ea typeface="Arial"/>
              <a:cs typeface="Arial"/>
              <a:sym typeface="Arial"/>
            </a:endParaRPr>
          </a:p>
          <a:p>
            <a:pPr indent="-101600" lvl="0" marL="171450" marR="0" rtl="0" algn="l">
              <a:spcBef>
                <a:spcPts val="0"/>
              </a:spcBef>
              <a:spcAft>
                <a:spcPts val="0"/>
              </a:spcAft>
              <a:buClr>
                <a:srgbClr val="000000"/>
              </a:buClr>
              <a:buSzPts val="1100"/>
              <a:buFont typeface="Arial"/>
              <a:buNone/>
            </a:pPr>
            <a:r>
              <a:t/>
            </a:r>
            <a:endParaRPr sz="1100">
              <a:solidFill>
                <a:srgbClr val="000000"/>
              </a:solidFill>
              <a:latin typeface="Arial"/>
              <a:ea typeface="Arial"/>
              <a:cs typeface="Arial"/>
              <a:sym typeface="Arial"/>
            </a:endParaRPr>
          </a:p>
          <a:p>
            <a:pPr indent="-215900" lvl="0" marL="285750" marR="0" rtl="0" algn="l">
              <a:spcBef>
                <a:spcPts val="0"/>
              </a:spcBef>
              <a:spcAft>
                <a:spcPts val="0"/>
              </a:spcAft>
              <a:buClr>
                <a:srgbClr val="000000"/>
              </a:buClr>
              <a:buSzPts val="1100"/>
              <a:buFont typeface="Arial"/>
              <a:buNone/>
            </a:pPr>
            <a:r>
              <a:t/>
            </a:r>
            <a:endParaRPr sz="1400">
              <a:solidFill>
                <a:srgbClr val="000000"/>
              </a:solidFill>
              <a:latin typeface="Arial"/>
              <a:ea typeface="Arial"/>
              <a:cs typeface="Arial"/>
              <a:sym typeface="Arial"/>
            </a:endParaRPr>
          </a:p>
        </p:txBody>
      </p:sp>
      <p:sp>
        <p:nvSpPr>
          <p:cNvPr id="516" name="Google Shape;516;p10"/>
          <p:cNvSpPr txBox="1"/>
          <p:nvPr/>
        </p:nvSpPr>
        <p:spPr>
          <a:xfrm>
            <a:off x="40837" y="3114308"/>
            <a:ext cx="2026632" cy="1274948"/>
          </a:xfrm>
          <a:prstGeom prst="rect">
            <a:avLst/>
          </a:prstGeom>
          <a:noFill/>
          <a:ln>
            <a:noFill/>
          </a:ln>
        </p:spPr>
        <p:txBody>
          <a:bodyPr anchorCtr="0" anchor="t" bIns="45700" lIns="91425" spcFirstLastPara="1" rIns="91425" wrap="square" tIns="45700">
            <a:noAutofit/>
          </a:bodyPr>
          <a:lstStyle/>
          <a:p>
            <a:pPr indent="-101600" lvl="0" marL="171450" marR="0" rtl="0" algn="l">
              <a:spcBef>
                <a:spcPts val="0"/>
              </a:spcBef>
              <a:spcAft>
                <a:spcPts val="0"/>
              </a:spcAft>
              <a:buClr>
                <a:srgbClr val="000000"/>
              </a:buClr>
              <a:buSzPts val="1100"/>
              <a:buFont typeface="Arial"/>
              <a:buNone/>
            </a:pPr>
            <a:r>
              <a:t/>
            </a:r>
            <a:endParaRPr sz="1100">
              <a:solidFill>
                <a:srgbClr val="000000"/>
              </a:solidFill>
              <a:latin typeface="Arial"/>
              <a:ea typeface="Arial"/>
              <a:cs typeface="Arial"/>
              <a:sym typeface="Arial"/>
            </a:endParaRPr>
          </a:p>
        </p:txBody>
      </p:sp>
      <p:sp>
        <p:nvSpPr>
          <p:cNvPr id="517" name="Google Shape;517;p10"/>
          <p:cNvSpPr/>
          <p:nvPr/>
        </p:nvSpPr>
        <p:spPr>
          <a:xfrm>
            <a:off x="4043363" y="1370013"/>
            <a:ext cx="1592262" cy="1592262"/>
          </a:xfrm>
          <a:custGeom>
            <a:rect b="b" l="l" r="r" t="t"/>
            <a:pathLst>
              <a:path extrusionOk="0" h="411" w="411">
                <a:moveTo>
                  <a:pt x="411" y="193"/>
                </a:moveTo>
                <a:cubicBezTo>
                  <a:pt x="410" y="191"/>
                  <a:pt x="408" y="189"/>
                  <a:pt x="406" y="187"/>
                </a:cubicBezTo>
                <a:cubicBezTo>
                  <a:pt x="227" y="8"/>
                  <a:pt x="227" y="8"/>
                  <a:pt x="227" y="8"/>
                </a:cubicBezTo>
                <a:cubicBezTo>
                  <a:pt x="221" y="1"/>
                  <a:pt x="211" y="0"/>
                  <a:pt x="203" y="5"/>
                </a:cubicBezTo>
                <a:cubicBezTo>
                  <a:pt x="123" y="56"/>
                  <a:pt x="55" y="124"/>
                  <a:pt x="4" y="204"/>
                </a:cubicBezTo>
                <a:cubicBezTo>
                  <a:pt x="0" y="211"/>
                  <a:pt x="1" y="221"/>
                  <a:pt x="7" y="228"/>
                </a:cubicBezTo>
                <a:cubicBezTo>
                  <a:pt x="186" y="407"/>
                  <a:pt x="186" y="407"/>
                  <a:pt x="186" y="407"/>
                </a:cubicBezTo>
                <a:cubicBezTo>
                  <a:pt x="188" y="409"/>
                  <a:pt x="190" y="410"/>
                  <a:pt x="192" y="411"/>
                </a:cubicBezTo>
                <a:cubicBezTo>
                  <a:pt x="230" y="311"/>
                  <a:pt x="310" y="231"/>
                  <a:pt x="411" y="193"/>
                </a:cubicBezTo>
                <a:close/>
              </a:path>
            </a:pathLst>
          </a:custGeom>
          <a:solidFill>
            <a:srgbClr val="64DAA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518" name="Google Shape;518;p10"/>
          <p:cNvGrpSpPr/>
          <p:nvPr/>
        </p:nvGrpSpPr>
        <p:grpSpPr>
          <a:xfrm>
            <a:off x="3234975" y="2215968"/>
            <a:ext cx="998537" cy="2173288"/>
            <a:chOff x="3684588" y="2343150"/>
            <a:chExt cx="998537" cy="2173288"/>
          </a:xfrm>
        </p:grpSpPr>
        <p:sp>
          <p:nvSpPr>
            <p:cNvPr id="519" name="Google Shape;519;p10"/>
            <p:cNvSpPr/>
            <p:nvPr/>
          </p:nvSpPr>
          <p:spPr>
            <a:xfrm>
              <a:off x="3684588" y="3013075"/>
              <a:ext cx="998537" cy="836613"/>
            </a:xfrm>
            <a:custGeom>
              <a:rect b="b" l="l" r="r" t="t"/>
              <a:pathLst>
                <a:path extrusionOk="0" h="216" w="258">
                  <a:moveTo>
                    <a:pt x="258" y="14"/>
                  </a:moveTo>
                  <a:cubicBezTo>
                    <a:pt x="258" y="8"/>
                    <a:pt x="256" y="3"/>
                    <a:pt x="252" y="0"/>
                  </a:cubicBezTo>
                  <a:cubicBezTo>
                    <a:pt x="9" y="0"/>
                    <a:pt x="9" y="0"/>
                    <a:pt x="9" y="0"/>
                  </a:cubicBezTo>
                  <a:cubicBezTo>
                    <a:pt x="8" y="4"/>
                    <a:pt x="8" y="9"/>
                    <a:pt x="7" y="14"/>
                  </a:cubicBezTo>
                  <a:cubicBezTo>
                    <a:pt x="2" y="45"/>
                    <a:pt x="0" y="76"/>
                    <a:pt x="0" y="108"/>
                  </a:cubicBezTo>
                  <a:cubicBezTo>
                    <a:pt x="0" y="139"/>
                    <a:pt x="2" y="171"/>
                    <a:pt x="7" y="202"/>
                  </a:cubicBezTo>
                  <a:cubicBezTo>
                    <a:pt x="8" y="206"/>
                    <a:pt x="8" y="211"/>
                    <a:pt x="9" y="216"/>
                  </a:cubicBezTo>
                  <a:cubicBezTo>
                    <a:pt x="252" y="216"/>
                    <a:pt x="252" y="216"/>
                    <a:pt x="252" y="216"/>
                  </a:cubicBezTo>
                  <a:cubicBezTo>
                    <a:pt x="256" y="212"/>
                    <a:pt x="258" y="207"/>
                    <a:pt x="258" y="202"/>
                  </a:cubicBezTo>
                  <a:lnTo>
                    <a:pt x="258" y="14"/>
                  </a:lnTo>
                  <a:close/>
                </a:path>
              </a:pathLst>
            </a:custGeom>
            <a:solidFill>
              <a:srgbClr val="64D1DA"/>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20" name="Google Shape;520;p10"/>
            <p:cNvSpPr/>
            <p:nvPr/>
          </p:nvSpPr>
          <p:spPr>
            <a:xfrm>
              <a:off x="3719513" y="2343150"/>
              <a:ext cx="939800" cy="669925"/>
            </a:xfrm>
            <a:custGeom>
              <a:rect b="b" l="l" r="r" t="t"/>
              <a:pathLst>
                <a:path extrusionOk="0" h="173" w="243">
                  <a:moveTo>
                    <a:pt x="81" y="10"/>
                  </a:moveTo>
                  <a:cubicBezTo>
                    <a:pt x="71" y="0"/>
                    <a:pt x="55" y="3"/>
                    <a:pt x="49" y="16"/>
                  </a:cubicBezTo>
                  <a:cubicBezTo>
                    <a:pt x="26" y="66"/>
                    <a:pt x="10" y="118"/>
                    <a:pt x="0" y="173"/>
                  </a:cubicBezTo>
                  <a:cubicBezTo>
                    <a:pt x="243" y="173"/>
                    <a:pt x="243" y="173"/>
                    <a:pt x="243" y="173"/>
                  </a:cubicBezTo>
                  <a:lnTo>
                    <a:pt x="81" y="10"/>
                  </a:lnTo>
                  <a:close/>
                </a:path>
              </a:pathLst>
            </a:custGeom>
            <a:solidFill>
              <a:srgbClr val="91E5E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21" name="Google Shape;521;p10"/>
            <p:cNvSpPr/>
            <p:nvPr/>
          </p:nvSpPr>
          <p:spPr>
            <a:xfrm>
              <a:off x="3719513" y="3849688"/>
              <a:ext cx="939800" cy="666750"/>
            </a:xfrm>
            <a:custGeom>
              <a:rect b="b" l="l" r="r" t="t"/>
              <a:pathLst>
                <a:path extrusionOk="0" h="172" w="243">
                  <a:moveTo>
                    <a:pt x="49" y="157"/>
                  </a:moveTo>
                  <a:cubicBezTo>
                    <a:pt x="55" y="169"/>
                    <a:pt x="71" y="172"/>
                    <a:pt x="81" y="162"/>
                  </a:cubicBezTo>
                  <a:cubicBezTo>
                    <a:pt x="243" y="0"/>
                    <a:pt x="243" y="0"/>
                    <a:pt x="243" y="0"/>
                  </a:cubicBezTo>
                  <a:cubicBezTo>
                    <a:pt x="0" y="0"/>
                    <a:pt x="0" y="0"/>
                    <a:pt x="0" y="0"/>
                  </a:cubicBezTo>
                  <a:cubicBezTo>
                    <a:pt x="10" y="54"/>
                    <a:pt x="26" y="107"/>
                    <a:pt x="49" y="157"/>
                  </a:cubicBezTo>
                  <a:close/>
                </a:path>
              </a:pathLst>
            </a:custGeom>
            <a:solidFill>
              <a:srgbClr val="2CC6D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522" name="Google Shape;522;p10"/>
          <p:cNvGrpSpPr/>
          <p:nvPr/>
        </p:nvGrpSpPr>
        <p:grpSpPr>
          <a:xfrm>
            <a:off x="5016500" y="4849813"/>
            <a:ext cx="2168525" cy="1000125"/>
            <a:chOff x="5016500" y="4849813"/>
            <a:chExt cx="2168525" cy="1000125"/>
          </a:xfrm>
        </p:grpSpPr>
        <p:sp>
          <p:nvSpPr>
            <p:cNvPr id="523" name="Google Shape;523;p10"/>
            <p:cNvSpPr/>
            <p:nvPr/>
          </p:nvSpPr>
          <p:spPr>
            <a:xfrm>
              <a:off x="6518275" y="4868863"/>
              <a:ext cx="666750" cy="941387"/>
            </a:xfrm>
            <a:custGeom>
              <a:rect b="b" l="l" r="r" t="t"/>
              <a:pathLst>
                <a:path extrusionOk="0" h="243" w="172">
                  <a:moveTo>
                    <a:pt x="157" y="195"/>
                  </a:moveTo>
                  <a:cubicBezTo>
                    <a:pt x="169" y="189"/>
                    <a:pt x="172" y="173"/>
                    <a:pt x="163" y="163"/>
                  </a:cubicBezTo>
                  <a:cubicBezTo>
                    <a:pt x="0" y="0"/>
                    <a:pt x="0" y="0"/>
                    <a:pt x="0" y="0"/>
                  </a:cubicBezTo>
                  <a:cubicBezTo>
                    <a:pt x="0" y="0"/>
                    <a:pt x="0" y="0"/>
                    <a:pt x="0" y="0"/>
                  </a:cubicBezTo>
                  <a:cubicBezTo>
                    <a:pt x="0" y="243"/>
                    <a:pt x="0" y="243"/>
                    <a:pt x="0" y="243"/>
                  </a:cubicBezTo>
                  <a:cubicBezTo>
                    <a:pt x="54" y="234"/>
                    <a:pt x="107" y="218"/>
                    <a:pt x="157" y="195"/>
                  </a:cubicBezTo>
                  <a:close/>
                </a:path>
              </a:pathLst>
            </a:custGeom>
            <a:solidFill>
              <a:srgbClr val="0A436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24" name="Google Shape;524;p10"/>
            <p:cNvSpPr/>
            <p:nvPr/>
          </p:nvSpPr>
          <p:spPr>
            <a:xfrm>
              <a:off x="5016500" y="4868863"/>
              <a:ext cx="665163" cy="941387"/>
            </a:xfrm>
            <a:custGeom>
              <a:rect b="b" l="l" r="r" t="t"/>
              <a:pathLst>
                <a:path extrusionOk="0" h="243" w="172">
                  <a:moveTo>
                    <a:pt x="172" y="0"/>
                  </a:moveTo>
                  <a:cubicBezTo>
                    <a:pt x="9" y="163"/>
                    <a:pt x="9" y="163"/>
                    <a:pt x="9" y="163"/>
                  </a:cubicBezTo>
                  <a:cubicBezTo>
                    <a:pt x="0" y="173"/>
                    <a:pt x="3" y="189"/>
                    <a:pt x="15" y="195"/>
                  </a:cubicBezTo>
                  <a:cubicBezTo>
                    <a:pt x="65" y="218"/>
                    <a:pt x="118" y="234"/>
                    <a:pt x="172" y="243"/>
                  </a:cubicBezTo>
                  <a:cubicBezTo>
                    <a:pt x="172" y="0"/>
                    <a:pt x="172" y="0"/>
                    <a:pt x="172" y="0"/>
                  </a:cubicBezTo>
                  <a:close/>
                </a:path>
              </a:pathLst>
            </a:custGeom>
            <a:solidFill>
              <a:srgbClr val="2070A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25" name="Google Shape;525;p10"/>
            <p:cNvSpPr/>
            <p:nvPr/>
          </p:nvSpPr>
          <p:spPr>
            <a:xfrm>
              <a:off x="5681663" y="4849813"/>
              <a:ext cx="836612" cy="1000125"/>
            </a:xfrm>
            <a:custGeom>
              <a:rect b="b" l="l" r="r" t="t"/>
              <a:pathLst>
                <a:path extrusionOk="0" h="258" w="216">
                  <a:moveTo>
                    <a:pt x="202" y="0"/>
                  </a:moveTo>
                  <a:cubicBezTo>
                    <a:pt x="14" y="0"/>
                    <a:pt x="14" y="0"/>
                    <a:pt x="14" y="0"/>
                  </a:cubicBezTo>
                  <a:cubicBezTo>
                    <a:pt x="14" y="0"/>
                    <a:pt x="14" y="0"/>
                    <a:pt x="14" y="0"/>
                  </a:cubicBezTo>
                  <a:cubicBezTo>
                    <a:pt x="9" y="0"/>
                    <a:pt x="4" y="2"/>
                    <a:pt x="0" y="5"/>
                  </a:cubicBezTo>
                  <a:cubicBezTo>
                    <a:pt x="0" y="248"/>
                    <a:pt x="0" y="248"/>
                    <a:pt x="0" y="248"/>
                  </a:cubicBezTo>
                  <a:cubicBezTo>
                    <a:pt x="5" y="249"/>
                    <a:pt x="9" y="250"/>
                    <a:pt x="14" y="251"/>
                  </a:cubicBezTo>
                  <a:cubicBezTo>
                    <a:pt x="45" y="255"/>
                    <a:pt x="76" y="258"/>
                    <a:pt x="108" y="258"/>
                  </a:cubicBezTo>
                  <a:cubicBezTo>
                    <a:pt x="140" y="258"/>
                    <a:pt x="171" y="255"/>
                    <a:pt x="202" y="251"/>
                  </a:cubicBezTo>
                  <a:cubicBezTo>
                    <a:pt x="207" y="250"/>
                    <a:pt x="211" y="249"/>
                    <a:pt x="216" y="248"/>
                  </a:cubicBezTo>
                  <a:cubicBezTo>
                    <a:pt x="216" y="5"/>
                    <a:pt x="216" y="5"/>
                    <a:pt x="216" y="5"/>
                  </a:cubicBezTo>
                  <a:cubicBezTo>
                    <a:pt x="212" y="2"/>
                    <a:pt x="207" y="0"/>
                    <a:pt x="202" y="0"/>
                  </a:cubicBezTo>
                  <a:close/>
                </a:path>
              </a:pathLst>
            </a:custGeom>
            <a:solidFill>
              <a:srgbClr val="06528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526" name="Google Shape;526;p10"/>
          <p:cNvSpPr/>
          <p:nvPr/>
        </p:nvSpPr>
        <p:spPr>
          <a:xfrm>
            <a:off x="6565900" y="3897313"/>
            <a:ext cx="1590675" cy="1592262"/>
          </a:xfrm>
          <a:custGeom>
            <a:rect b="b" l="l" r="r" t="t"/>
            <a:pathLst>
              <a:path extrusionOk="0" h="411" w="411">
                <a:moveTo>
                  <a:pt x="404" y="183"/>
                </a:moveTo>
                <a:cubicBezTo>
                  <a:pt x="225" y="4"/>
                  <a:pt x="225" y="4"/>
                  <a:pt x="225" y="4"/>
                </a:cubicBezTo>
                <a:cubicBezTo>
                  <a:pt x="223" y="3"/>
                  <a:pt x="221" y="1"/>
                  <a:pt x="219" y="0"/>
                </a:cubicBezTo>
                <a:cubicBezTo>
                  <a:pt x="181" y="101"/>
                  <a:pt x="101" y="181"/>
                  <a:pt x="0" y="218"/>
                </a:cubicBezTo>
                <a:cubicBezTo>
                  <a:pt x="1" y="221"/>
                  <a:pt x="3" y="223"/>
                  <a:pt x="5" y="225"/>
                </a:cubicBezTo>
                <a:cubicBezTo>
                  <a:pt x="184" y="403"/>
                  <a:pt x="184" y="403"/>
                  <a:pt x="184" y="403"/>
                </a:cubicBezTo>
                <a:cubicBezTo>
                  <a:pt x="190" y="410"/>
                  <a:pt x="200" y="411"/>
                  <a:pt x="208" y="406"/>
                </a:cubicBezTo>
                <a:cubicBezTo>
                  <a:pt x="288" y="356"/>
                  <a:pt x="356" y="288"/>
                  <a:pt x="407" y="208"/>
                </a:cubicBezTo>
                <a:cubicBezTo>
                  <a:pt x="411" y="200"/>
                  <a:pt x="410" y="190"/>
                  <a:pt x="404" y="183"/>
                </a:cubicBezTo>
                <a:close/>
              </a:path>
            </a:pathLst>
          </a:custGeom>
          <a:solidFill>
            <a:srgbClr val="8C103D"/>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527" name="Google Shape;527;p10"/>
          <p:cNvGrpSpPr/>
          <p:nvPr/>
        </p:nvGrpSpPr>
        <p:grpSpPr>
          <a:xfrm>
            <a:off x="5016500" y="1012825"/>
            <a:ext cx="2168525" cy="1000125"/>
            <a:chOff x="5016500" y="1012825"/>
            <a:chExt cx="2168525" cy="1000125"/>
          </a:xfrm>
        </p:grpSpPr>
        <p:sp>
          <p:nvSpPr>
            <p:cNvPr id="528" name="Google Shape;528;p10"/>
            <p:cNvSpPr/>
            <p:nvPr/>
          </p:nvSpPr>
          <p:spPr>
            <a:xfrm>
              <a:off x="5681663" y="1012825"/>
              <a:ext cx="836612" cy="1000125"/>
            </a:xfrm>
            <a:custGeom>
              <a:rect b="b" l="l" r="r" t="t"/>
              <a:pathLst>
                <a:path extrusionOk="0" h="258" w="216">
                  <a:moveTo>
                    <a:pt x="202" y="258"/>
                  </a:moveTo>
                  <a:cubicBezTo>
                    <a:pt x="207" y="258"/>
                    <a:pt x="212" y="256"/>
                    <a:pt x="216" y="252"/>
                  </a:cubicBezTo>
                  <a:cubicBezTo>
                    <a:pt x="216" y="9"/>
                    <a:pt x="216" y="9"/>
                    <a:pt x="216" y="9"/>
                  </a:cubicBezTo>
                  <a:cubicBezTo>
                    <a:pt x="211" y="8"/>
                    <a:pt x="207" y="7"/>
                    <a:pt x="202" y="7"/>
                  </a:cubicBezTo>
                  <a:cubicBezTo>
                    <a:pt x="171" y="2"/>
                    <a:pt x="140" y="0"/>
                    <a:pt x="108" y="0"/>
                  </a:cubicBezTo>
                  <a:cubicBezTo>
                    <a:pt x="76" y="0"/>
                    <a:pt x="45" y="2"/>
                    <a:pt x="14" y="7"/>
                  </a:cubicBezTo>
                  <a:cubicBezTo>
                    <a:pt x="9" y="7"/>
                    <a:pt x="5" y="8"/>
                    <a:pt x="0" y="9"/>
                  </a:cubicBezTo>
                  <a:cubicBezTo>
                    <a:pt x="0" y="252"/>
                    <a:pt x="0" y="252"/>
                    <a:pt x="0" y="252"/>
                  </a:cubicBezTo>
                  <a:cubicBezTo>
                    <a:pt x="4" y="256"/>
                    <a:pt x="9" y="258"/>
                    <a:pt x="14" y="258"/>
                  </a:cubicBezTo>
                  <a:lnTo>
                    <a:pt x="202" y="258"/>
                  </a:lnTo>
                  <a:close/>
                </a:path>
              </a:pathLst>
            </a:custGeom>
            <a:solidFill>
              <a:srgbClr val="FFBC2E"/>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29" name="Google Shape;529;p10"/>
            <p:cNvSpPr/>
            <p:nvPr/>
          </p:nvSpPr>
          <p:spPr>
            <a:xfrm>
              <a:off x="5016500" y="1047750"/>
              <a:ext cx="665163" cy="941388"/>
            </a:xfrm>
            <a:custGeom>
              <a:rect b="b" l="l" r="r" t="t"/>
              <a:pathLst>
                <a:path extrusionOk="0" h="243" w="172">
                  <a:moveTo>
                    <a:pt x="15" y="49"/>
                  </a:moveTo>
                  <a:cubicBezTo>
                    <a:pt x="3" y="54"/>
                    <a:pt x="0" y="71"/>
                    <a:pt x="9" y="80"/>
                  </a:cubicBezTo>
                  <a:cubicBezTo>
                    <a:pt x="172" y="243"/>
                    <a:pt x="172" y="243"/>
                    <a:pt x="172" y="243"/>
                  </a:cubicBezTo>
                  <a:cubicBezTo>
                    <a:pt x="172" y="0"/>
                    <a:pt x="172" y="0"/>
                    <a:pt x="172" y="0"/>
                  </a:cubicBezTo>
                  <a:cubicBezTo>
                    <a:pt x="118" y="9"/>
                    <a:pt x="65" y="26"/>
                    <a:pt x="15" y="49"/>
                  </a:cubicBezTo>
                  <a:close/>
                </a:path>
              </a:pathLst>
            </a:custGeom>
            <a:solidFill>
              <a:srgbClr val="FFD06E"/>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30" name="Google Shape;530;p10"/>
            <p:cNvSpPr/>
            <p:nvPr/>
          </p:nvSpPr>
          <p:spPr>
            <a:xfrm>
              <a:off x="6518275" y="1047750"/>
              <a:ext cx="666750" cy="941388"/>
            </a:xfrm>
            <a:custGeom>
              <a:rect b="b" l="l" r="r" t="t"/>
              <a:pathLst>
                <a:path extrusionOk="0" h="243" w="172">
                  <a:moveTo>
                    <a:pt x="163" y="80"/>
                  </a:moveTo>
                  <a:cubicBezTo>
                    <a:pt x="172" y="71"/>
                    <a:pt x="169" y="54"/>
                    <a:pt x="157" y="49"/>
                  </a:cubicBezTo>
                  <a:cubicBezTo>
                    <a:pt x="107" y="26"/>
                    <a:pt x="54" y="9"/>
                    <a:pt x="0" y="0"/>
                  </a:cubicBezTo>
                  <a:cubicBezTo>
                    <a:pt x="0" y="243"/>
                    <a:pt x="0" y="243"/>
                    <a:pt x="0" y="243"/>
                  </a:cubicBezTo>
                  <a:lnTo>
                    <a:pt x="163" y="80"/>
                  </a:lnTo>
                  <a:close/>
                </a:path>
              </a:pathLst>
            </a:custGeom>
            <a:solidFill>
              <a:srgbClr val="FAB32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31" name="Google Shape;531;p10"/>
            <p:cNvSpPr/>
            <p:nvPr/>
          </p:nvSpPr>
          <p:spPr>
            <a:xfrm>
              <a:off x="5829300" y="1160463"/>
              <a:ext cx="538163" cy="639762"/>
            </a:xfrm>
            <a:custGeom>
              <a:rect b="b" l="l" r="r" t="t"/>
              <a:pathLst>
                <a:path extrusionOk="0" h="165" w="139">
                  <a:moveTo>
                    <a:pt x="93" y="159"/>
                  </a:moveTo>
                  <a:cubicBezTo>
                    <a:pt x="93" y="162"/>
                    <a:pt x="90" y="165"/>
                    <a:pt x="87" y="165"/>
                  </a:cubicBezTo>
                  <a:cubicBezTo>
                    <a:pt x="52" y="165"/>
                    <a:pt x="52" y="165"/>
                    <a:pt x="52" y="165"/>
                  </a:cubicBezTo>
                  <a:cubicBezTo>
                    <a:pt x="49" y="165"/>
                    <a:pt x="47" y="162"/>
                    <a:pt x="47" y="159"/>
                  </a:cubicBezTo>
                  <a:cubicBezTo>
                    <a:pt x="47" y="159"/>
                    <a:pt x="47" y="159"/>
                    <a:pt x="47" y="159"/>
                  </a:cubicBezTo>
                  <a:cubicBezTo>
                    <a:pt x="47" y="156"/>
                    <a:pt x="49" y="153"/>
                    <a:pt x="52" y="153"/>
                  </a:cubicBezTo>
                  <a:cubicBezTo>
                    <a:pt x="87" y="153"/>
                    <a:pt x="87" y="153"/>
                    <a:pt x="87" y="153"/>
                  </a:cubicBezTo>
                  <a:cubicBezTo>
                    <a:pt x="90" y="153"/>
                    <a:pt x="93" y="156"/>
                    <a:pt x="93" y="159"/>
                  </a:cubicBezTo>
                  <a:close/>
                  <a:moveTo>
                    <a:pt x="93" y="144"/>
                  </a:moveTo>
                  <a:cubicBezTo>
                    <a:pt x="93" y="141"/>
                    <a:pt x="90" y="139"/>
                    <a:pt x="87" y="139"/>
                  </a:cubicBezTo>
                  <a:cubicBezTo>
                    <a:pt x="52" y="139"/>
                    <a:pt x="52" y="139"/>
                    <a:pt x="52" y="139"/>
                  </a:cubicBezTo>
                  <a:cubicBezTo>
                    <a:pt x="49" y="139"/>
                    <a:pt x="47" y="141"/>
                    <a:pt x="47" y="144"/>
                  </a:cubicBezTo>
                  <a:cubicBezTo>
                    <a:pt x="47" y="144"/>
                    <a:pt x="47" y="144"/>
                    <a:pt x="47" y="144"/>
                  </a:cubicBezTo>
                  <a:cubicBezTo>
                    <a:pt x="47" y="147"/>
                    <a:pt x="49" y="150"/>
                    <a:pt x="52" y="150"/>
                  </a:cubicBezTo>
                  <a:cubicBezTo>
                    <a:pt x="87" y="150"/>
                    <a:pt x="87" y="150"/>
                    <a:pt x="87" y="150"/>
                  </a:cubicBezTo>
                  <a:cubicBezTo>
                    <a:pt x="90" y="150"/>
                    <a:pt x="93" y="147"/>
                    <a:pt x="93" y="144"/>
                  </a:cubicBezTo>
                  <a:close/>
                  <a:moveTo>
                    <a:pt x="75" y="81"/>
                  </a:moveTo>
                  <a:cubicBezTo>
                    <a:pt x="68" y="81"/>
                    <a:pt x="68" y="81"/>
                    <a:pt x="68" y="81"/>
                  </a:cubicBezTo>
                  <a:cubicBezTo>
                    <a:pt x="64" y="81"/>
                    <a:pt x="64" y="81"/>
                    <a:pt x="64" y="81"/>
                  </a:cubicBezTo>
                  <a:cubicBezTo>
                    <a:pt x="64" y="135"/>
                    <a:pt x="64" y="135"/>
                    <a:pt x="64" y="135"/>
                  </a:cubicBezTo>
                  <a:cubicBezTo>
                    <a:pt x="66" y="135"/>
                    <a:pt x="68" y="135"/>
                    <a:pt x="70" y="135"/>
                  </a:cubicBezTo>
                  <a:cubicBezTo>
                    <a:pt x="70" y="135"/>
                    <a:pt x="70" y="135"/>
                    <a:pt x="70" y="135"/>
                  </a:cubicBezTo>
                  <a:cubicBezTo>
                    <a:pt x="70" y="135"/>
                    <a:pt x="70" y="135"/>
                    <a:pt x="70" y="135"/>
                  </a:cubicBezTo>
                  <a:cubicBezTo>
                    <a:pt x="70" y="135"/>
                    <a:pt x="70" y="135"/>
                    <a:pt x="70" y="135"/>
                  </a:cubicBezTo>
                  <a:cubicBezTo>
                    <a:pt x="70" y="135"/>
                    <a:pt x="70" y="135"/>
                    <a:pt x="70" y="135"/>
                  </a:cubicBezTo>
                  <a:cubicBezTo>
                    <a:pt x="72" y="135"/>
                    <a:pt x="74" y="135"/>
                    <a:pt x="75" y="135"/>
                  </a:cubicBezTo>
                  <a:lnTo>
                    <a:pt x="75" y="81"/>
                  </a:lnTo>
                  <a:close/>
                  <a:moveTo>
                    <a:pt x="51" y="59"/>
                  </a:moveTo>
                  <a:cubicBezTo>
                    <a:pt x="46" y="59"/>
                    <a:pt x="42" y="63"/>
                    <a:pt x="42" y="68"/>
                  </a:cubicBezTo>
                  <a:cubicBezTo>
                    <a:pt x="42" y="72"/>
                    <a:pt x="46" y="76"/>
                    <a:pt x="51" y="76"/>
                  </a:cubicBezTo>
                  <a:cubicBezTo>
                    <a:pt x="59" y="76"/>
                    <a:pt x="59" y="76"/>
                    <a:pt x="59" y="76"/>
                  </a:cubicBezTo>
                  <a:cubicBezTo>
                    <a:pt x="59" y="68"/>
                    <a:pt x="59" y="68"/>
                    <a:pt x="59" y="68"/>
                  </a:cubicBezTo>
                  <a:cubicBezTo>
                    <a:pt x="59" y="63"/>
                    <a:pt x="55" y="59"/>
                    <a:pt x="51" y="59"/>
                  </a:cubicBezTo>
                  <a:close/>
                  <a:moveTo>
                    <a:pt x="97" y="68"/>
                  </a:moveTo>
                  <a:cubicBezTo>
                    <a:pt x="97" y="63"/>
                    <a:pt x="94" y="59"/>
                    <a:pt x="89" y="59"/>
                  </a:cubicBezTo>
                  <a:cubicBezTo>
                    <a:pt x="84" y="59"/>
                    <a:pt x="81" y="63"/>
                    <a:pt x="81" y="68"/>
                  </a:cubicBezTo>
                  <a:cubicBezTo>
                    <a:pt x="81" y="76"/>
                    <a:pt x="81" y="76"/>
                    <a:pt x="81" y="76"/>
                  </a:cubicBezTo>
                  <a:cubicBezTo>
                    <a:pt x="89" y="76"/>
                    <a:pt x="89" y="76"/>
                    <a:pt x="89" y="76"/>
                  </a:cubicBezTo>
                  <a:cubicBezTo>
                    <a:pt x="94" y="76"/>
                    <a:pt x="97" y="72"/>
                    <a:pt x="97" y="68"/>
                  </a:cubicBezTo>
                  <a:close/>
                  <a:moveTo>
                    <a:pt x="115" y="53"/>
                  </a:moveTo>
                  <a:cubicBezTo>
                    <a:pt x="112" y="38"/>
                    <a:pt x="94" y="22"/>
                    <a:pt x="70" y="22"/>
                  </a:cubicBezTo>
                  <a:cubicBezTo>
                    <a:pt x="45" y="22"/>
                    <a:pt x="28" y="38"/>
                    <a:pt x="24" y="53"/>
                  </a:cubicBezTo>
                  <a:cubicBezTo>
                    <a:pt x="21" y="64"/>
                    <a:pt x="24" y="74"/>
                    <a:pt x="29" y="85"/>
                  </a:cubicBezTo>
                  <a:cubicBezTo>
                    <a:pt x="34" y="94"/>
                    <a:pt x="39" y="102"/>
                    <a:pt x="43" y="111"/>
                  </a:cubicBezTo>
                  <a:cubicBezTo>
                    <a:pt x="46" y="116"/>
                    <a:pt x="46" y="124"/>
                    <a:pt x="48" y="129"/>
                  </a:cubicBezTo>
                  <a:cubicBezTo>
                    <a:pt x="49" y="134"/>
                    <a:pt x="50" y="135"/>
                    <a:pt x="56" y="135"/>
                  </a:cubicBezTo>
                  <a:cubicBezTo>
                    <a:pt x="57" y="135"/>
                    <a:pt x="58" y="135"/>
                    <a:pt x="59" y="135"/>
                  </a:cubicBezTo>
                  <a:cubicBezTo>
                    <a:pt x="59" y="81"/>
                    <a:pt x="59" y="81"/>
                    <a:pt x="59" y="81"/>
                  </a:cubicBezTo>
                  <a:cubicBezTo>
                    <a:pt x="51" y="81"/>
                    <a:pt x="51" y="81"/>
                    <a:pt x="51" y="81"/>
                  </a:cubicBezTo>
                  <a:cubicBezTo>
                    <a:pt x="47" y="81"/>
                    <a:pt x="44" y="80"/>
                    <a:pt x="41" y="77"/>
                  </a:cubicBezTo>
                  <a:cubicBezTo>
                    <a:pt x="38" y="75"/>
                    <a:pt x="37" y="71"/>
                    <a:pt x="37" y="68"/>
                  </a:cubicBezTo>
                  <a:cubicBezTo>
                    <a:pt x="37" y="64"/>
                    <a:pt x="38" y="61"/>
                    <a:pt x="41" y="58"/>
                  </a:cubicBezTo>
                  <a:cubicBezTo>
                    <a:pt x="44" y="55"/>
                    <a:pt x="47" y="54"/>
                    <a:pt x="51" y="54"/>
                  </a:cubicBezTo>
                  <a:cubicBezTo>
                    <a:pt x="58" y="54"/>
                    <a:pt x="64" y="60"/>
                    <a:pt x="64" y="68"/>
                  </a:cubicBezTo>
                  <a:cubicBezTo>
                    <a:pt x="64" y="68"/>
                    <a:pt x="64" y="68"/>
                    <a:pt x="64" y="68"/>
                  </a:cubicBezTo>
                  <a:cubicBezTo>
                    <a:pt x="64" y="76"/>
                    <a:pt x="64" y="76"/>
                    <a:pt x="64" y="76"/>
                  </a:cubicBezTo>
                  <a:cubicBezTo>
                    <a:pt x="68" y="76"/>
                    <a:pt x="68" y="76"/>
                    <a:pt x="68" y="76"/>
                  </a:cubicBezTo>
                  <a:cubicBezTo>
                    <a:pt x="75" y="76"/>
                    <a:pt x="75" y="76"/>
                    <a:pt x="75" y="76"/>
                  </a:cubicBezTo>
                  <a:cubicBezTo>
                    <a:pt x="75" y="68"/>
                    <a:pt x="75" y="68"/>
                    <a:pt x="75" y="68"/>
                  </a:cubicBezTo>
                  <a:cubicBezTo>
                    <a:pt x="75" y="68"/>
                    <a:pt x="75" y="68"/>
                    <a:pt x="75" y="68"/>
                  </a:cubicBezTo>
                  <a:cubicBezTo>
                    <a:pt x="75" y="64"/>
                    <a:pt x="77" y="61"/>
                    <a:pt x="79" y="58"/>
                  </a:cubicBezTo>
                  <a:cubicBezTo>
                    <a:pt x="82" y="55"/>
                    <a:pt x="85" y="54"/>
                    <a:pt x="89" y="54"/>
                  </a:cubicBezTo>
                  <a:cubicBezTo>
                    <a:pt x="93" y="54"/>
                    <a:pt x="96" y="55"/>
                    <a:pt x="99" y="58"/>
                  </a:cubicBezTo>
                  <a:cubicBezTo>
                    <a:pt x="101" y="61"/>
                    <a:pt x="103" y="64"/>
                    <a:pt x="103" y="68"/>
                  </a:cubicBezTo>
                  <a:cubicBezTo>
                    <a:pt x="103" y="71"/>
                    <a:pt x="101" y="75"/>
                    <a:pt x="99" y="77"/>
                  </a:cubicBezTo>
                  <a:cubicBezTo>
                    <a:pt x="96" y="80"/>
                    <a:pt x="93" y="81"/>
                    <a:pt x="89" y="81"/>
                  </a:cubicBezTo>
                  <a:cubicBezTo>
                    <a:pt x="81" y="81"/>
                    <a:pt x="81" y="81"/>
                    <a:pt x="81" y="81"/>
                  </a:cubicBezTo>
                  <a:cubicBezTo>
                    <a:pt x="81" y="135"/>
                    <a:pt x="81" y="135"/>
                    <a:pt x="81" y="135"/>
                  </a:cubicBezTo>
                  <a:cubicBezTo>
                    <a:pt x="82" y="135"/>
                    <a:pt x="83" y="135"/>
                    <a:pt x="84" y="135"/>
                  </a:cubicBezTo>
                  <a:cubicBezTo>
                    <a:pt x="89" y="135"/>
                    <a:pt x="91" y="134"/>
                    <a:pt x="92" y="129"/>
                  </a:cubicBezTo>
                  <a:cubicBezTo>
                    <a:pt x="93" y="124"/>
                    <a:pt x="94" y="116"/>
                    <a:pt x="96" y="111"/>
                  </a:cubicBezTo>
                  <a:cubicBezTo>
                    <a:pt x="101" y="102"/>
                    <a:pt x="106" y="94"/>
                    <a:pt x="110" y="85"/>
                  </a:cubicBezTo>
                  <a:cubicBezTo>
                    <a:pt x="116" y="74"/>
                    <a:pt x="118" y="64"/>
                    <a:pt x="115" y="53"/>
                  </a:cubicBezTo>
                  <a:close/>
                  <a:moveTo>
                    <a:pt x="75" y="5"/>
                  </a:moveTo>
                  <a:cubicBezTo>
                    <a:pt x="75" y="2"/>
                    <a:pt x="73" y="0"/>
                    <a:pt x="70" y="0"/>
                  </a:cubicBezTo>
                  <a:cubicBezTo>
                    <a:pt x="70" y="0"/>
                    <a:pt x="70" y="0"/>
                    <a:pt x="70" y="0"/>
                  </a:cubicBezTo>
                  <a:cubicBezTo>
                    <a:pt x="67" y="0"/>
                    <a:pt x="65" y="2"/>
                    <a:pt x="65" y="5"/>
                  </a:cubicBezTo>
                  <a:cubicBezTo>
                    <a:pt x="65" y="14"/>
                    <a:pt x="65" y="14"/>
                    <a:pt x="65" y="14"/>
                  </a:cubicBezTo>
                  <a:cubicBezTo>
                    <a:pt x="65" y="17"/>
                    <a:pt x="67" y="19"/>
                    <a:pt x="70" y="19"/>
                  </a:cubicBezTo>
                  <a:cubicBezTo>
                    <a:pt x="70" y="19"/>
                    <a:pt x="70" y="19"/>
                    <a:pt x="70" y="19"/>
                  </a:cubicBezTo>
                  <a:cubicBezTo>
                    <a:pt x="73" y="19"/>
                    <a:pt x="75" y="17"/>
                    <a:pt x="75" y="14"/>
                  </a:cubicBezTo>
                  <a:lnTo>
                    <a:pt x="75" y="5"/>
                  </a:lnTo>
                  <a:close/>
                  <a:moveTo>
                    <a:pt x="103" y="13"/>
                  </a:moveTo>
                  <a:cubicBezTo>
                    <a:pt x="104" y="11"/>
                    <a:pt x="103" y="8"/>
                    <a:pt x="101" y="7"/>
                  </a:cubicBezTo>
                  <a:cubicBezTo>
                    <a:pt x="101" y="7"/>
                    <a:pt x="101" y="7"/>
                    <a:pt x="101" y="7"/>
                  </a:cubicBezTo>
                  <a:cubicBezTo>
                    <a:pt x="98" y="5"/>
                    <a:pt x="95" y="6"/>
                    <a:pt x="94" y="9"/>
                  </a:cubicBezTo>
                  <a:cubicBezTo>
                    <a:pt x="89" y="17"/>
                    <a:pt x="89" y="17"/>
                    <a:pt x="89" y="17"/>
                  </a:cubicBezTo>
                  <a:cubicBezTo>
                    <a:pt x="88" y="19"/>
                    <a:pt x="89" y="22"/>
                    <a:pt x="91" y="24"/>
                  </a:cubicBezTo>
                  <a:cubicBezTo>
                    <a:pt x="91" y="24"/>
                    <a:pt x="91" y="24"/>
                    <a:pt x="91" y="24"/>
                  </a:cubicBezTo>
                  <a:cubicBezTo>
                    <a:pt x="94" y="25"/>
                    <a:pt x="97" y="24"/>
                    <a:pt x="98" y="21"/>
                  </a:cubicBezTo>
                  <a:lnTo>
                    <a:pt x="103" y="13"/>
                  </a:lnTo>
                  <a:close/>
                  <a:moveTo>
                    <a:pt x="123" y="30"/>
                  </a:moveTo>
                  <a:cubicBezTo>
                    <a:pt x="125" y="28"/>
                    <a:pt x="125" y="25"/>
                    <a:pt x="124" y="22"/>
                  </a:cubicBezTo>
                  <a:cubicBezTo>
                    <a:pt x="124" y="22"/>
                    <a:pt x="124" y="22"/>
                    <a:pt x="124" y="22"/>
                  </a:cubicBezTo>
                  <a:cubicBezTo>
                    <a:pt x="122" y="20"/>
                    <a:pt x="119" y="20"/>
                    <a:pt x="117" y="22"/>
                  </a:cubicBezTo>
                  <a:cubicBezTo>
                    <a:pt x="110" y="28"/>
                    <a:pt x="110" y="28"/>
                    <a:pt x="110" y="28"/>
                  </a:cubicBezTo>
                  <a:cubicBezTo>
                    <a:pt x="108" y="30"/>
                    <a:pt x="107" y="33"/>
                    <a:pt x="109" y="35"/>
                  </a:cubicBezTo>
                  <a:cubicBezTo>
                    <a:pt x="109" y="35"/>
                    <a:pt x="109" y="35"/>
                    <a:pt x="109" y="35"/>
                  </a:cubicBezTo>
                  <a:cubicBezTo>
                    <a:pt x="111" y="37"/>
                    <a:pt x="114" y="38"/>
                    <a:pt x="116" y="36"/>
                  </a:cubicBezTo>
                  <a:lnTo>
                    <a:pt x="123" y="30"/>
                  </a:lnTo>
                  <a:close/>
                  <a:moveTo>
                    <a:pt x="134" y="54"/>
                  </a:moveTo>
                  <a:cubicBezTo>
                    <a:pt x="137" y="54"/>
                    <a:pt x="139" y="51"/>
                    <a:pt x="138" y="48"/>
                  </a:cubicBezTo>
                  <a:cubicBezTo>
                    <a:pt x="138" y="48"/>
                    <a:pt x="138" y="48"/>
                    <a:pt x="138" y="48"/>
                  </a:cubicBezTo>
                  <a:cubicBezTo>
                    <a:pt x="138" y="46"/>
                    <a:pt x="135" y="44"/>
                    <a:pt x="132" y="44"/>
                  </a:cubicBezTo>
                  <a:cubicBezTo>
                    <a:pt x="123" y="46"/>
                    <a:pt x="123" y="46"/>
                    <a:pt x="123" y="46"/>
                  </a:cubicBezTo>
                  <a:cubicBezTo>
                    <a:pt x="120" y="46"/>
                    <a:pt x="119" y="49"/>
                    <a:pt x="119" y="52"/>
                  </a:cubicBezTo>
                  <a:cubicBezTo>
                    <a:pt x="119" y="52"/>
                    <a:pt x="119" y="52"/>
                    <a:pt x="119" y="52"/>
                  </a:cubicBezTo>
                  <a:cubicBezTo>
                    <a:pt x="120" y="54"/>
                    <a:pt x="122" y="56"/>
                    <a:pt x="125" y="56"/>
                  </a:cubicBezTo>
                  <a:lnTo>
                    <a:pt x="134" y="54"/>
                  </a:lnTo>
                  <a:close/>
                  <a:moveTo>
                    <a:pt x="132" y="81"/>
                  </a:moveTo>
                  <a:cubicBezTo>
                    <a:pt x="134" y="82"/>
                    <a:pt x="137" y="80"/>
                    <a:pt x="138" y="77"/>
                  </a:cubicBezTo>
                  <a:cubicBezTo>
                    <a:pt x="138" y="77"/>
                    <a:pt x="138" y="77"/>
                    <a:pt x="138" y="77"/>
                  </a:cubicBezTo>
                  <a:cubicBezTo>
                    <a:pt x="138" y="74"/>
                    <a:pt x="136" y="72"/>
                    <a:pt x="134" y="71"/>
                  </a:cubicBezTo>
                  <a:cubicBezTo>
                    <a:pt x="125" y="69"/>
                    <a:pt x="125" y="69"/>
                    <a:pt x="125" y="69"/>
                  </a:cubicBezTo>
                  <a:cubicBezTo>
                    <a:pt x="122" y="69"/>
                    <a:pt x="119" y="71"/>
                    <a:pt x="119" y="73"/>
                  </a:cubicBezTo>
                  <a:cubicBezTo>
                    <a:pt x="119" y="73"/>
                    <a:pt x="119" y="73"/>
                    <a:pt x="119" y="73"/>
                  </a:cubicBezTo>
                  <a:cubicBezTo>
                    <a:pt x="118" y="76"/>
                    <a:pt x="120" y="79"/>
                    <a:pt x="123" y="79"/>
                  </a:cubicBezTo>
                  <a:lnTo>
                    <a:pt x="132" y="81"/>
                  </a:lnTo>
                  <a:close/>
                  <a:moveTo>
                    <a:pt x="41" y="21"/>
                  </a:moveTo>
                  <a:cubicBezTo>
                    <a:pt x="42" y="24"/>
                    <a:pt x="45" y="25"/>
                    <a:pt x="48" y="24"/>
                  </a:cubicBezTo>
                  <a:cubicBezTo>
                    <a:pt x="48" y="24"/>
                    <a:pt x="48" y="24"/>
                    <a:pt x="48" y="24"/>
                  </a:cubicBezTo>
                  <a:cubicBezTo>
                    <a:pt x="50" y="22"/>
                    <a:pt x="51" y="19"/>
                    <a:pt x="50" y="17"/>
                  </a:cubicBezTo>
                  <a:cubicBezTo>
                    <a:pt x="45" y="9"/>
                    <a:pt x="45" y="9"/>
                    <a:pt x="45" y="9"/>
                  </a:cubicBezTo>
                  <a:cubicBezTo>
                    <a:pt x="44" y="6"/>
                    <a:pt x="41" y="5"/>
                    <a:pt x="38" y="7"/>
                  </a:cubicBezTo>
                  <a:cubicBezTo>
                    <a:pt x="38" y="7"/>
                    <a:pt x="38" y="7"/>
                    <a:pt x="38" y="7"/>
                  </a:cubicBezTo>
                  <a:cubicBezTo>
                    <a:pt x="36" y="8"/>
                    <a:pt x="35" y="11"/>
                    <a:pt x="36" y="13"/>
                  </a:cubicBezTo>
                  <a:lnTo>
                    <a:pt x="41" y="21"/>
                  </a:lnTo>
                  <a:close/>
                  <a:moveTo>
                    <a:pt x="23" y="36"/>
                  </a:moveTo>
                  <a:cubicBezTo>
                    <a:pt x="25" y="38"/>
                    <a:pt x="28" y="37"/>
                    <a:pt x="30" y="35"/>
                  </a:cubicBezTo>
                  <a:cubicBezTo>
                    <a:pt x="30" y="35"/>
                    <a:pt x="30" y="35"/>
                    <a:pt x="30" y="35"/>
                  </a:cubicBezTo>
                  <a:cubicBezTo>
                    <a:pt x="32" y="33"/>
                    <a:pt x="31" y="30"/>
                    <a:pt x="29" y="28"/>
                  </a:cubicBezTo>
                  <a:cubicBezTo>
                    <a:pt x="22" y="22"/>
                    <a:pt x="22" y="22"/>
                    <a:pt x="22" y="22"/>
                  </a:cubicBezTo>
                  <a:cubicBezTo>
                    <a:pt x="20" y="20"/>
                    <a:pt x="17" y="20"/>
                    <a:pt x="15" y="22"/>
                  </a:cubicBezTo>
                  <a:cubicBezTo>
                    <a:pt x="15" y="22"/>
                    <a:pt x="15" y="22"/>
                    <a:pt x="15" y="22"/>
                  </a:cubicBezTo>
                  <a:cubicBezTo>
                    <a:pt x="14" y="25"/>
                    <a:pt x="14" y="28"/>
                    <a:pt x="16" y="30"/>
                  </a:cubicBezTo>
                  <a:lnTo>
                    <a:pt x="23" y="36"/>
                  </a:lnTo>
                  <a:close/>
                  <a:moveTo>
                    <a:pt x="14" y="56"/>
                  </a:moveTo>
                  <a:cubicBezTo>
                    <a:pt x="17" y="56"/>
                    <a:pt x="19" y="54"/>
                    <a:pt x="20" y="52"/>
                  </a:cubicBezTo>
                  <a:cubicBezTo>
                    <a:pt x="20" y="52"/>
                    <a:pt x="20" y="52"/>
                    <a:pt x="20" y="52"/>
                  </a:cubicBezTo>
                  <a:cubicBezTo>
                    <a:pt x="20" y="49"/>
                    <a:pt x="19" y="46"/>
                    <a:pt x="16" y="46"/>
                  </a:cubicBezTo>
                  <a:cubicBezTo>
                    <a:pt x="7" y="44"/>
                    <a:pt x="7" y="44"/>
                    <a:pt x="7" y="44"/>
                  </a:cubicBezTo>
                  <a:cubicBezTo>
                    <a:pt x="4" y="44"/>
                    <a:pt x="1" y="46"/>
                    <a:pt x="1" y="48"/>
                  </a:cubicBezTo>
                  <a:cubicBezTo>
                    <a:pt x="1" y="48"/>
                    <a:pt x="1" y="48"/>
                    <a:pt x="1" y="48"/>
                  </a:cubicBezTo>
                  <a:cubicBezTo>
                    <a:pt x="0" y="51"/>
                    <a:pt x="2" y="54"/>
                    <a:pt x="5" y="54"/>
                  </a:cubicBezTo>
                  <a:lnTo>
                    <a:pt x="14" y="56"/>
                  </a:lnTo>
                  <a:close/>
                  <a:moveTo>
                    <a:pt x="16" y="79"/>
                  </a:moveTo>
                  <a:cubicBezTo>
                    <a:pt x="19" y="79"/>
                    <a:pt x="21" y="76"/>
                    <a:pt x="20" y="73"/>
                  </a:cubicBezTo>
                  <a:cubicBezTo>
                    <a:pt x="20" y="73"/>
                    <a:pt x="20" y="73"/>
                    <a:pt x="20" y="73"/>
                  </a:cubicBezTo>
                  <a:cubicBezTo>
                    <a:pt x="20" y="71"/>
                    <a:pt x="17" y="69"/>
                    <a:pt x="14" y="69"/>
                  </a:cubicBezTo>
                  <a:cubicBezTo>
                    <a:pt x="5" y="71"/>
                    <a:pt x="5" y="71"/>
                    <a:pt x="5" y="71"/>
                  </a:cubicBezTo>
                  <a:cubicBezTo>
                    <a:pt x="3" y="72"/>
                    <a:pt x="1" y="74"/>
                    <a:pt x="1" y="77"/>
                  </a:cubicBezTo>
                  <a:cubicBezTo>
                    <a:pt x="1" y="77"/>
                    <a:pt x="1" y="77"/>
                    <a:pt x="1" y="77"/>
                  </a:cubicBezTo>
                  <a:cubicBezTo>
                    <a:pt x="2" y="80"/>
                    <a:pt x="5" y="82"/>
                    <a:pt x="7" y="81"/>
                  </a:cubicBezTo>
                  <a:lnTo>
                    <a:pt x="16" y="79"/>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532" name="Google Shape;532;p10"/>
          <p:cNvSpPr/>
          <p:nvPr/>
        </p:nvSpPr>
        <p:spPr>
          <a:xfrm>
            <a:off x="4043363" y="3897313"/>
            <a:ext cx="1592262" cy="1592262"/>
          </a:xfrm>
          <a:custGeom>
            <a:rect b="b" l="l" r="r" t="t"/>
            <a:pathLst>
              <a:path extrusionOk="0" h="411" w="411">
                <a:moveTo>
                  <a:pt x="192" y="0"/>
                </a:moveTo>
                <a:cubicBezTo>
                  <a:pt x="190" y="1"/>
                  <a:pt x="188" y="3"/>
                  <a:pt x="186" y="4"/>
                </a:cubicBezTo>
                <a:cubicBezTo>
                  <a:pt x="7" y="183"/>
                  <a:pt x="7" y="183"/>
                  <a:pt x="7" y="183"/>
                </a:cubicBezTo>
                <a:cubicBezTo>
                  <a:pt x="1" y="190"/>
                  <a:pt x="0" y="200"/>
                  <a:pt x="4" y="208"/>
                </a:cubicBezTo>
                <a:cubicBezTo>
                  <a:pt x="55" y="288"/>
                  <a:pt x="123" y="356"/>
                  <a:pt x="203" y="406"/>
                </a:cubicBezTo>
                <a:cubicBezTo>
                  <a:pt x="211" y="411"/>
                  <a:pt x="221" y="410"/>
                  <a:pt x="227" y="403"/>
                </a:cubicBezTo>
                <a:cubicBezTo>
                  <a:pt x="406" y="225"/>
                  <a:pt x="406" y="225"/>
                  <a:pt x="406" y="225"/>
                </a:cubicBezTo>
                <a:cubicBezTo>
                  <a:pt x="408" y="223"/>
                  <a:pt x="410" y="221"/>
                  <a:pt x="411" y="218"/>
                </a:cubicBezTo>
                <a:cubicBezTo>
                  <a:pt x="310" y="181"/>
                  <a:pt x="230" y="101"/>
                  <a:pt x="192" y="0"/>
                </a:cubicBezTo>
                <a:close/>
              </a:path>
            </a:pathLst>
          </a:custGeom>
          <a:solidFill>
            <a:srgbClr val="0A98C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33" name="Google Shape;533;p10"/>
          <p:cNvSpPr/>
          <p:nvPr/>
        </p:nvSpPr>
        <p:spPr>
          <a:xfrm>
            <a:off x="6565900" y="1370013"/>
            <a:ext cx="1590675" cy="1592262"/>
          </a:xfrm>
          <a:custGeom>
            <a:rect b="b" l="l" r="r" t="t"/>
            <a:pathLst>
              <a:path extrusionOk="0" h="411" w="411">
                <a:moveTo>
                  <a:pt x="219" y="411"/>
                </a:moveTo>
                <a:cubicBezTo>
                  <a:pt x="221" y="410"/>
                  <a:pt x="223" y="409"/>
                  <a:pt x="225" y="407"/>
                </a:cubicBezTo>
                <a:cubicBezTo>
                  <a:pt x="404" y="228"/>
                  <a:pt x="404" y="228"/>
                  <a:pt x="404" y="228"/>
                </a:cubicBezTo>
                <a:cubicBezTo>
                  <a:pt x="410" y="221"/>
                  <a:pt x="411" y="211"/>
                  <a:pt x="407" y="204"/>
                </a:cubicBezTo>
                <a:cubicBezTo>
                  <a:pt x="356" y="124"/>
                  <a:pt x="288" y="56"/>
                  <a:pt x="208" y="5"/>
                </a:cubicBezTo>
                <a:cubicBezTo>
                  <a:pt x="200" y="0"/>
                  <a:pt x="190" y="1"/>
                  <a:pt x="184" y="8"/>
                </a:cubicBezTo>
                <a:cubicBezTo>
                  <a:pt x="5" y="187"/>
                  <a:pt x="5" y="187"/>
                  <a:pt x="5" y="187"/>
                </a:cubicBezTo>
                <a:cubicBezTo>
                  <a:pt x="3" y="189"/>
                  <a:pt x="1" y="191"/>
                  <a:pt x="0" y="193"/>
                </a:cubicBezTo>
                <a:cubicBezTo>
                  <a:pt x="101" y="231"/>
                  <a:pt x="181" y="311"/>
                  <a:pt x="219" y="411"/>
                </a:cubicBezTo>
                <a:close/>
              </a:path>
            </a:pathLst>
          </a:custGeom>
          <a:solidFill>
            <a:srgbClr val="FF912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534" name="Google Shape;534;p10"/>
          <p:cNvGrpSpPr/>
          <p:nvPr/>
        </p:nvGrpSpPr>
        <p:grpSpPr>
          <a:xfrm>
            <a:off x="7518400" y="2343150"/>
            <a:ext cx="998538" cy="2173288"/>
            <a:chOff x="7518400" y="2343150"/>
            <a:chExt cx="998538" cy="2173288"/>
          </a:xfrm>
        </p:grpSpPr>
        <p:sp>
          <p:nvSpPr>
            <p:cNvPr id="535" name="Google Shape;535;p10"/>
            <p:cNvSpPr/>
            <p:nvPr/>
          </p:nvSpPr>
          <p:spPr>
            <a:xfrm>
              <a:off x="7540625" y="3849688"/>
              <a:ext cx="941388" cy="666750"/>
            </a:xfrm>
            <a:custGeom>
              <a:rect b="b" l="l" r="r" t="t"/>
              <a:pathLst>
                <a:path extrusionOk="0" h="172" w="243">
                  <a:moveTo>
                    <a:pt x="162" y="162"/>
                  </a:moveTo>
                  <a:cubicBezTo>
                    <a:pt x="172" y="172"/>
                    <a:pt x="188" y="169"/>
                    <a:pt x="194" y="157"/>
                  </a:cubicBezTo>
                  <a:cubicBezTo>
                    <a:pt x="217" y="107"/>
                    <a:pt x="233" y="54"/>
                    <a:pt x="243" y="0"/>
                  </a:cubicBezTo>
                  <a:cubicBezTo>
                    <a:pt x="0" y="0"/>
                    <a:pt x="0" y="0"/>
                    <a:pt x="0" y="0"/>
                  </a:cubicBezTo>
                  <a:lnTo>
                    <a:pt x="162" y="162"/>
                  </a:lnTo>
                  <a:close/>
                </a:path>
              </a:pathLst>
            </a:custGeom>
            <a:solidFill>
              <a:srgbClr val="CC233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36" name="Google Shape;536;p10"/>
            <p:cNvSpPr/>
            <p:nvPr/>
          </p:nvSpPr>
          <p:spPr>
            <a:xfrm>
              <a:off x="7540625" y="2343150"/>
              <a:ext cx="941388" cy="669925"/>
            </a:xfrm>
            <a:custGeom>
              <a:rect b="b" l="l" r="r" t="t"/>
              <a:pathLst>
                <a:path extrusionOk="0" h="173" w="243">
                  <a:moveTo>
                    <a:pt x="194" y="16"/>
                  </a:moveTo>
                  <a:cubicBezTo>
                    <a:pt x="188" y="3"/>
                    <a:pt x="172" y="0"/>
                    <a:pt x="162" y="10"/>
                  </a:cubicBezTo>
                  <a:cubicBezTo>
                    <a:pt x="0" y="173"/>
                    <a:pt x="0" y="173"/>
                    <a:pt x="0" y="173"/>
                  </a:cubicBezTo>
                  <a:cubicBezTo>
                    <a:pt x="243" y="173"/>
                    <a:pt x="243" y="173"/>
                    <a:pt x="243" y="173"/>
                  </a:cubicBezTo>
                  <a:cubicBezTo>
                    <a:pt x="233" y="118"/>
                    <a:pt x="217" y="66"/>
                    <a:pt x="194" y="16"/>
                  </a:cubicBezTo>
                  <a:close/>
                </a:path>
              </a:pathLst>
            </a:custGeom>
            <a:solidFill>
              <a:srgbClr val="F06E7A"/>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37" name="Google Shape;537;p10"/>
            <p:cNvSpPr/>
            <p:nvPr/>
          </p:nvSpPr>
          <p:spPr>
            <a:xfrm>
              <a:off x="7518400" y="3013075"/>
              <a:ext cx="998538" cy="836613"/>
            </a:xfrm>
            <a:custGeom>
              <a:rect b="b" l="l" r="r" t="t"/>
              <a:pathLst>
                <a:path extrusionOk="0" h="216" w="258">
                  <a:moveTo>
                    <a:pt x="258" y="108"/>
                  </a:moveTo>
                  <a:cubicBezTo>
                    <a:pt x="258" y="76"/>
                    <a:pt x="256" y="45"/>
                    <a:pt x="251" y="14"/>
                  </a:cubicBezTo>
                  <a:cubicBezTo>
                    <a:pt x="250" y="9"/>
                    <a:pt x="250" y="4"/>
                    <a:pt x="249" y="0"/>
                  </a:cubicBezTo>
                  <a:cubicBezTo>
                    <a:pt x="6" y="0"/>
                    <a:pt x="6" y="0"/>
                    <a:pt x="6" y="0"/>
                  </a:cubicBezTo>
                  <a:cubicBezTo>
                    <a:pt x="2" y="3"/>
                    <a:pt x="0" y="8"/>
                    <a:pt x="0" y="14"/>
                  </a:cubicBezTo>
                  <a:cubicBezTo>
                    <a:pt x="0" y="202"/>
                    <a:pt x="0" y="202"/>
                    <a:pt x="0" y="202"/>
                  </a:cubicBezTo>
                  <a:cubicBezTo>
                    <a:pt x="0" y="207"/>
                    <a:pt x="2" y="212"/>
                    <a:pt x="6" y="216"/>
                  </a:cubicBezTo>
                  <a:cubicBezTo>
                    <a:pt x="249" y="216"/>
                    <a:pt x="249" y="216"/>
                    <a:pt x="249" y="216"/>
                  </a:cubicBezTo>
                  <a:cubicBezTo>
                    <a:pt x="250" y="211"/>
                    <a:pt x="250" y="206"/>
                    <a:pt x="251" y="202"/>
                  </a:cubicBezTo>
                  <a:cubicBezTo>
                    <a:pt x="256" y="171"/>
                    <a:pt x="258" y="139"/>
                    <a:pt x="258" y="108"/>
                  </a:cubicBezTo>
                  <a:close/>
                </a:path>
              </a:pathLst>
            </a:custGeom>
            <a:solidFill>
              <a:srgbClr val="E2495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pic>
        <p:nvPicPr>
          <p:cNvPr descr="Blackboard outline" id="538" name="Google Shape;538;p10"/>
          <p:cNvPicPr preferRelativeResize="0"/>
          <p:nvPr/>
        </p:nvPicPr>
        <p:blipFill rotWithShape="1">
          <a:blip r:embed="rId3">
            <a:alphaModFix/>
          </a:blip>
          <a:srcRect b="0" l="0" r="0" t="0"/>
          <a:stretch/>
        </p:blipFill>
        <p:spPr>
          <a:xfrm>
            <a:off x="7004050" y="1658144"/>
            <a:ext cx="914400" cy="914400"/>
          </a:xfrm>
          <a:prstGeom prst="rect">
            <a:avLst/>
          </a:prstGeom>
          <a:noFill/>
          <a:ln>
            <a:noFill/>
          </a:ln>
        </p:spPr>
      </p:pic>
      <p:pic>
        <p:nvPicPr>
          <p:cNvPr descr="Classroom outline" id="539" name="Google Shape;539;p10"/>
          <p:cNvPicPr preferRelativeResize="0"/>
          <p:nvPr/>
        </p:nvPicPr>
        <p:blipFill rotWithShape="1">
          <a:blip r:embed="rId4">
            <a:alphaModFix/>
          </a:blip>
          <a:srcRect b="0" l="0" r="0" t="0"/>
          <a:stretch/>
        </p:blipFill>
        <p:spPr>
          <a:xfrm>
            <a:off x="7524750" y="2991643"/>
            <a:ext cx="914400" cy="914400"/>
          </a:xfrm>
          <a:prstGeom prst="rect">
            <a:avLst/>
          </a:prstGeom>
          <a:noFill/>
          <a:ln>
            <a:noFill/>
          </a:ln>
        </p:spPr>
      </p:pic>
      <p:pic>
        <p:nvPicPr>
          <p:cNvPr descr="Cheers outline" id="540" name="Google Shape;540;p10"/>
          <p:cNvPicPr preferRelativeResize="0"/>
          <p:nvPr/>
        </p:nvPicPr>
        <p:blipFill rotWithShape="1">
          <a:blip r:embed="rId5">
            <a:alphaModFix/>
          </a:blip>
          <a:srcRect b="0" l="0" r="0" t="0"/>
          <a:stretch/>
        </p:blipFill>
        <p:spPr>
          <a:xfrm>
            <a:off x="7004050" y="4346576"/>
            <a:ext cx="914400" cy="914400"/>
          </a:xfrm>
          <a:prstGeom prst="rect">
            <a:avLst/>
          </a:prstGeom>
          <a:noFill/>
          <a:ln>
            <a:noFill/>
          </a:ln>
        </p:spPr>
      </p:pic>
      <p:pic>
        <p:nvPicPr>
          <p:cNvPr descr="Clipboard Partially Checked outline" id="541" name="Google Shape;541;p10"/>
          <p:cNvPicPr preferRelativeResize="0"/>
          <p:nvPr/>
        </p:nvPicPr>
        <p:blipFill rotWithShape="1">
          <a:blip r:embed="rId6">
            <a:alphaModFix/>
          </a:blip>
          <a:srcRect b="0" l="0" r="0" t="0"/>
          <a:stretch/>
        </p:blipFill>
        <p:spPr>
          <a:xfrm>
            <a:off x="4324351" y="4267201"/>
            <a:ext cx="914400" cy="914400"/>
          </a:xfrm>
          <a:prstGeom prst="rect">
            <a:avLst/>
          </a:prstGeom>
          <a:noFill/>
          <a:ln>
            <a:noFill/>
          </a:ln>
        </p:spPr>
      </p:pic>
      <p:pic>
        <p:nvPicPr>
          <p:cNvPr descr="User outline" id="542" name="Google Shape;542;p10"/>
          <p:cNvPicPr preferRelativeResize="0"/>
          <p:nvPr/>
        </p:nvPicPr>
        <p:blipFill rotWithShape="1">
          <a:blip r:embed="rId7">
            <a:alphaModFix/>
          </a:blip>
          <a:srcRect b="0" l="0" r="0" t="0"/>
          <a:stretch/>
        </p:blipFill>
        <p:spPr>
          <a:xfrm>
            <a:off x="3317876" y="2860402"/>
            <a:ext cx="914400" cy="914400"/>
          </a:xfrm>
          <a:prstGeom prst="rect">
            <a:avLst/>
          </a:prstGeom>
          <a:noFill/>
          <a:ln>
            <a:noFill/>
          </a:ln>
        </p:spPr>
      </p:pic>
      <p:pic>
        <p:nvPicPr>
          <p:cNvPr descr="Users outline" id="543" name="Google Shape;543;p10"/>
          <p:cNvPicPr preferRelativeResize="0"/>
          <p:nvPr/>
        </p:nvPicPr>
        <p:blipFill rotWithShape="1">
          <a:blip r:embed="rId8">
            <a:alphaModFix/>
          </a:blip>
          <a:srcRect b="0" l="0" r="0" t="0"/>
          <a:stretch/>
        </p:blipFill>
        <p:spPr>
          <a:xfrm>
            <a:off x="5624291" y="4884738"/>
            <a:ext cx="914400" cy="914400"/>
          </a:xfrm>
          <a:prstGeom prst="rect">
            <a:avLst/>
          </a:prstGeom>
          <a:noFill/>
          <a:ln>
            <a:noFill/>
          </a:ln>
        </p:spPr>
      </p:pic>
      <p:pic>
        <p:nvPicPr>
          <p:cNvPr descr="Reflection outline" id="544" name="Google Shape;544;p10"/>
          <p:cNvPicPr preferRelativeResize="0"/>
          <p:nvPr/>
        </p:nvPicPr>
        <p:blipFill rotWithShape="1">
          <a:blip r:embed="rId9">
            <a:alphaModFix/>
          </a:blip>
          <a:srcRect b="0" l="0" r="0" t="0"/>
          <a:stretch/>
        </p:blipFill>
        <p:spPr>
          <a:xfrm>
            <a:off x="4324351" y="1628775"/>
            <a:ext cx="914400" cy="914400"/>
          </a:xfrm>
          <a:prstGeom prst="rect">
            <a:avLst/>
          </a:prstGeom>
          <a:noFill/>
          <a:ln>
            <a:noFill/>
          </a:ln>
        </p:spPr>
      </p:pic>
      <p:sp>
        <p:nvSpPr>
          <p:cNvPr id="545" name="Google Shape;545;p10"/>
          <p:cNvSpPr txBox="1"/>
          <p:nvPr/>
        </p:nvSpPr>
        <p:spPr>
          <a:xfrm>
            <a:off x="0" y="60359"/>
            <a:ext cx="12192000" cy="52322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800">
                <a:solidFill>
                  <a:srgbClr val="7F7F7F"/>
                </a:solidFill>
                <a:latin typeface="Calibri"/>
                <a:ea typeface="Calibri"/>
                <a:cs typeface="Calibri"/>
                <a:sym typeface="Calibri"/>
              </a:rPr>
              <a:t>Lindenow South Primary Instructional Learning Model </a:t>
            </a:r>
            <a:endParaRPr b="1" sz="2800">
              <a:solidFill>
                <a:srgbClr val="7F7F7F"/>
              </a:solidFill>
              <a:latin typeface="Calibri"/>
              <a:ea typeface="Calibri"/>
              <a:cs typeface="Calibri"/>
              <a:sym typeface="Calibri"/>
            </a:endParaRPr>
          </a:p>
        </p:txBody>
      </p:sp>
      <p:pic>
        <p:nvPicPr>
          <p:cNvPr descr="A group of children posing for a photo in front of a sign&#10;&#10;Description automatically generated with medium confidence" id="546" name="Google Shape;546;p10"/>
          <p:cNvPicPr preferRelativeResize="0"/>
          <p:nvPr/>
        </p:nvPicPr>
        <p:blipFill rotWithShape="1">
          <a:blip r:embed="rId10">
            <a:alphaModFix/>
          </a:blip>
          <a:srcRect b="0" l="0" r="0" t="0"/>
          <a:stretch/>
        </p:blipFill>
        <p:spPr>
          <a:xfrm>
            <a:off x="3734244" y="1083270"/>
            <a:ext cx="4761905" cy="4761905"/>
          </a:xfrm>
          <a:prstGeom prst="rect">
            <a:avLst/>
          </a:prstGeom>
          <a:noFill/>
          <a:ln>
            <a:noFill/>
          </a:ln>
        </p:spPr>
      </p:pic>
      <p:sp>
        <p:nvSpPr>
          <p:cNvPr id="547" name="Google Shape;547;p10"/>
          <p:cNvSpPr txBox="1"/>
          <p:nvPr/>
        </p:nvSpPr>
        <p:spPr>
          <a:xfrm>
            <a:off x="8529989" y="762536"/>
            <a:ext cx="3492399" cy="264687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rgbClr val="58A2FF"/>
                </a:solidFill>
                <a:latin typeface="Arial Black"/>
                <a:ea typeface="Arial Black"/>
                <a:cs typeface="Arial Black"/>
                <a:sym typeface="Arial Black"/>
              </a:rPr>
              <a:t>What is the teacher doing?</a:t>
            </a:r>
            <a:endParaRPr/>
          </a:p>
          <a:p>
            <a:pPr indent="-285750" lvl="0" marL="285750" marR="0" rtl="0" algn="l">
              <a:spcBef>
                <a:spcPts val="0"/>
              </a:spcBef>
              <a:spcAft>
                <a:spcPts val="0"/>
              </a:spcAft>
              <a:buClr>
                <a:srgbClr val="58A2FF"/>
              </a:buClr>
              <a:buSzPts val="1400"/>
              <a:buFont typeface="Arial"/>
              <a:buChar char="•"/>
            </a:pPr>
            <a:r>
              <a:rPr lang="en-US" sz="1400">
                <a:solidFill>
                  <a:srgbClr val="58A2FF"/>
                </a:solidFill>
                <a:latin typeface="Calibri"/>
                <a:ea typeface="Calibri"/>
                <a:cs typeface="Calibri"/>
                <a:sym typeface="Calibri"/>
              </a:rPr>
              <a:t>Conducting scheduled student conferences.</a:t>
            </a:r>
            <a:endParaRPr/>
          </a:p>
          <a:p>
            <a:pPr indent="-285750" lvl="0" marL="285750" marR="0" rtl="0" algn="l">
              <a:spcBef>
                <a:spcPts val="0"/>
              </a:spcBef>
              <a:spcAft>
                <a:spcPts val="0"/>
              </a:spcAft>
              <a:buClr>
                <a:srgbClr val="58A2FF"/>
              </a:buClr>
              <a:buSzPts val="1400"/>
              <a:buFont typeface="Arial"/>
              <a:buChar char="•"/>
            </a:pPr>
            <a:r>
              <a:rPr lang="en-US" sz="1400">
                <a:solidFill>
                  <a:srgbClr val="58A2FF"/>
                </a:solidFill>
                <a:latin typeface="Calibri"/>
                <a:ea typeface="Calibri"/>
                <a:cs typeface="Calibri"/>
                <a:sym typeface="Calibri"/>
              </a:rPr>
              <a:t>Facilitating a small invitational group.</a:t>
            </a:r>
            <a:endParaRPr/>
          </a:p>
          <a:p>
            <a:pPr indent="-285750" lvl="0" marL="285750" marR="0" rtl="0" algn="l">
              <a:spcBef>
                <a:spcPts val="0"/>
              </a:spcBef>
              <a:spcAft>
                <a:spcPts val="0"/>
              </a:spcAft>
              <a:buClr>
                <a:srgbClr val="58A2FF"/>
              </a:buClr>
              <a:buSzPts val="1400"/>
              <a:buFont typeface="Arial"/>
              <a:buChar char="•"/>
            </a:pPr>
            <a:r>
              <a:rPr lang="en-US" sz="1400">
                <a:solidFill>
                  <a:srgbClr val="58A2FF"/>
                </a:solidFill>
                <a:latin typeface="Calibri"/>
                <a:ea typeface="Calibri"/>
                <a:cs typeface="Calibri"/>
                <a:sym typeface="Calibri"/>
              </a:rPr>
              <a:t>In literacy evaluating book clubs or literacy circles. </a:t>
            </a:r>
            <a:endParaRPr/>
          </a:p>
          <a:p>
            <a:pPr indent="-285750" lvl="0" marL="285750" marR="0" rtl="0" algn="l">
              <a:spcBef>
                <a:spcPts val="0"/>
              </a:spcBef>
              <a:spcAft>
                <a:spcPts val="0"/>
              </a:spcAft>
              <a:buClr>
                <a:srgbClr val="58A2FF"/>
              </a:buClr>
              <a:buSzPts val="1400"/>
              <a:buFont typeface="Arial"/>
              <a:buChar char="•"/>
            </a:pPr>
            <a:r>
              <a:rPr lang="en-US" sz="1400">
                <a:solidFill>
                  <a:srgbClr val="58A2FF"/>
                </a:solidFill>
                <a:latin typeface="Calibri"/>
                <a:ea typeface="Calibri"/>
                <a:cs typeface="Calibri"/>
                <a:sym typeface="Calibri"/>
              </a:rPr>
              <a:t>Monitoring student learning goals. </a:t>
            </a:r>
            <a:endParaRPr/>
          </a:p>
          <a:p>
            <a:pPr indent="-285750" lvl="0" marL="285750" marR="0" rtl="0" algn="l">
              <a:spcBef>
                <a:spcPts val="0"/>
              </a:spcBef>
              <a:spcAft>
                <a:spcPts val="0"/>
              </a:spcAft>
              <a:buClr>
                <a:srgbClr val="58A2FF"/>
              </a:buClr>
              <a:buSzPts val="1400"/>
              <a:buFont typeface="Arial"/>
              <a:buChar char="•"/>
            </a:pPr>
            <a:r>
              <a:rPr lang="en-US" sz="1400">
                <a:solidFill>
                  <a:srgbClr val="58A2FF"/>
                </a:solidFill>
                <a:latin typeface="Calibri"/>
                <a:ea typeface="Calibri"/>
                <a:cs typeface="Calibri"/>
                <a:sym typeface="Calibri"/>
              </a:rPr>
              <a:t>Taking anecdotal notes for assessment purposes and future teaching goals. </a:t>
            </a:r>
            <a:endParaRPr/>
          </a:p>
          <a:p>
            <a:pPr indent="0" lvl="0" marL="0" marR="0" rtl="0" algn="ctr">
              <a:spcBef>
                <a:spcPts val="0"/>
              </a:spcBef>
              <a:spcAft>
                <a:spcPts val="0"/>
              </a:spcAft>
              <a:buNone/>
            </a:pPr>
            <a:r>
              <a:rPr lang="en-US" sz="1800">
                <a:solidFill>
                  <a:srgbClr val="58A2FF"/>
                </a:solidFill>
                <a:latin typeface="Arial Black"/>
                <a:ea typeface="Arial Black"/>
                <a:cs typeface="Arial Black"/>
                <a:sym typeface="Arial Black"/>
              </a:rPr>
              <a:t> </a:t>
            </a:r>
            <a:endParaRPr sz="1800">
              <a:solidFill>
                <a:srgbClr val="58A2FF"/>
              </a:solidFill>
              <a:latin typeface="Arial Black"/>
              <a:ea typeface="Arial Black"/>
              <a:cs typeface="Arial Black"/>
              <a:sym typeface="Arial Black"/>
            </a:endParaRPr>
          </a:p>
        </p:txBody>
      </p:sp>
      <p:sp>
        <p:nvSpPr>
          <p:cNvPr id="548" name="Google Shape;548;p10"/>
          <p:cNvSpPr txBox="1"/>
          <p:nvPr/>
        </p:nvSpPr>
        <p:spPr>
          <a:xfrm>
            <a:off x="8594725" y="3317602"/>
            <a:ext cx="3110112" cy="236988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rgbClr val="58A2FF"/>
                </a:solidFill>
                <a:latin typeface="Arial Black"/>
                <a:ea typeface="Arial Black"/>
                <a:cs typeface="Arial Black"/>
                <a:sym typeface="Arial Black"/>
              </a:rPr>
              <a:t>What are the students doing?</a:t>
            </a:r>
            <a:endParaRPr/>
          </a:p>
          <a:p>
            <a:pPr indent="-285750" lvl="0" marL="285750" marR="0" rtl="0" algn="l">
              <a:spcBef>
                <a:spcPts val="0"/>
              </a:spcBef>
              <a:spcAft>
                <a:spcPts val="0"/>
              </a:spcAft>
              <a:buClr>
                <a:srgbClr val="58A2FF"/>
              </a:buClr>
              <a:buSzPts val="1400"/>
              <a:buFont typeface="Arial"/>
              <a:buChar char="•"/>
            </a:pPr>
            <a:r>
              <a:rPr lang="en-US" sz="1400">
                <a:solidFill>
                  <a:srgbClr val="58A2FF"/>
                </a:solidFill>
                <a:latin typeface="Calibri"/>
                <a:ea typeface="Calibri"/>
                <a:cs typeface="Calibri"/>
                <a:sym typeface="Calibri"/>
              </a:rPr>
              <a:t>Monitoring individual learning goals</a:t>
            </a:r>
            <a:endParaRPr/>
          </a:p>
          <a:p>
            <a:pPr indent="-285750" lvl="0" marL="285750" marR="0" rtl="0" algn="l">
              <a:spcBef>
                <a:spcPts val="0"/>
              </a:spcBef>
              <a:spcAft>
                <a:spcPts val="0"/>
              </a:spcAft>
              <a:buClr>
                <a:srgbClr val="58A2FF"/>
              </a:buClr>
              <a:buSzPts val="1400"/>
              <a:buFont typeface="Arial"/>
              <a:buChar char="•"/>
            </a:pPr>
            <a:r>
              <a:rPr lang="en-US" sz="1400">
                <a:solidFill>
                  <a:srgbClr val="58A2FF"/>
                </a:solidFill>
                <a:latin typeface="Calibri"/>
                <a:ea typeface="Calibri"/>
                <a:cs typeface="Calibri"/>
                <a:sym typeface="Calibri"/>
              </a:rPr>
              <a:t>Showing understanding of previously taught skills and strategies.</a:t>
            </a:r>
            <a:endParaRPr/>
          </a:p>
          <a:p>
            <a:pPr indent="-285750" lvl="0" marL="285750" marR="0" rtl="0" algn="l">
              <a:spcBef>
                <a:spcPts val="0"/>
              </a:spcBef>
              <a:spcAft>
                <a:spcPts val="0"/>
              </a:spcAft>
              <a:buClr>
                <a:srgbClr val="58A2FF"/>
              </a:buClr>
              <a:buSzPts val="1400"/>
              <a:buFont typeface="Arial"/>
              <a:buChar char="•"/>
            </a:pPr>
            <a:r>
              <a:rPr lang="en-US" sz="1400">
                <a:solidFill>
                  <a:srgbClr val="58A2FF"/>
                </a:solidFill>
                <a:latin typeface="Calibri"/>
                <a:ea typeface="Calibri"/>
                <a:cs typeface="Calibri"/>
                <a:sym typeface="Calibri"/>
              </a:rPr>
              <a:t>They are prepared for individual conferences</a:t>
            </a:r>
            <a:endParaRPr/>
          </a:p>
          <a:p>
            <a:pPr indent="-285750" lvl="0" marL="285750" marR="0" rtl="0" algn="l">
              <a:spcBef>
                <a:spcPts val="0"/>
              </a:spcBef>
              <a:spcAft>
                <a:spcPts val="0"/>
              </a:spcAft>
              <a:buClr>
                <a:srgbClr val="58A2FF"/>
              </a:buClr>
              <a:buSzPts val="1400"/>
              <a:buFont typeface="Arial"/>
              <a:buChar char="•"/>
            </a:pPr>
            <a:r>
              <a:rPr lang="en-US" sz="1400">
                <a:solidFill>
                  <a:srgbClr val="58A2FF"/>
                </a:solidFill>
                <a:latin typeface="Calibri"/>
                <a:ea typeface="Calibri"/>
                <a:cs typeface="Calibri"/>
                <a:sym typeface="Calibri"/>
              </a:rPr>
              <a:t>Working independently with limited to no support. </a:t>
            </a:r>
            <a:endParaRPr/>
          </a:p>
        </p:txBody>
      </p:sp>
      <p:pic>
        <p:nvPicPr>
          <p:cNvPr id="549" name="Google Shape;549;p10"/>
          <p:cNvPicPr preferRelativeResize="0"/>
          <p:nvPr/>
        </p:nvPicPr>
        <p:blipFill rotWithShape="1">
          <a:blip r:embed="rId11">
            <a:alphaModFix/>
          </a:blip>
          <a:srcRect b="0" l="0" r="0" t="0"/>
          <a:stretch/>
        </p:blipFill>
        <p:spPr>
          <a:xfrm>
            <a:off x="566636" y="5906306"/>
            <a:ext cx="11451532" cy="895351"/>
          </a:xfrm>
          <a:prstGeom prst="rect">
            <a:avLst/>
          </a:prstGeom>
          <a:noFill/>
          <a:ln>
            <a:noFill/>
          </a:ln>
        </p:spPr>
      </p:pic>
      <p:sp>
        <p:nvSpPr>
          <p:cNvPr id="550" name="Google Shape;550;p10"/>
          <p:cNvSpPr txBox="1"/>
          <p:nvPr/>
        </p:nvSpPr>
        <p:spPr>
          <a:xfrm>
            <a:off x="43778" y="1102242"/>
            <a:ext cx="3123286" cy="4955203"/>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Clr>
                <a:srgbClr val="39B3E3"/>
              </a:buClr>
              <a:buSzPts val="2000"/>
              <a:buFont typeface="Open Sans SemiBold"/>
              <a:buNone/>
            </a:pPr>
            <a:r>
              <a:rPr b="1" lang="en-US" sz="1800">
                <a:solidFill>
                  <a:srgbClr val="58A2FF"/>
                </a:solidFill>
                <a:latin typeface="Arial Black"/>
                <a:ea typeface="Arial Black"/>
                <a:cs typeface="Arial Black"/>
                <a:sym typeface="Arial Black"/>
              </a:rPr>
              <a:t>Independent Learning</a:t>
            </a:r>
            <a:endParaRPr/>
          </a:p>
          <a:p>
            <a:pPr indent="0" lvl="0" marL="0" marR="0" rtl="0" algn="l">
              <a:spcBef>
                <a:spcPts val="0"/>
              </a:spcBef>
              <a:spcAft>
                <a:spcPts val="0"/>
              </a:spcAft>
              <a:buNone/>
            </a:pPr>
            <a:r>
              <a:rPr lang="en-US" sz="1400">
                <a:solidFill>
                  <a:srgbClr val="58A2FF"/>
                </a:solidFill>
                <a:latin typeface="Calibri"/>
                <a:ea typeface="Calibri"/>
                <a:cs typeface="Calibri"/>
                <a:sym typeface="Calibri"/>
              </a:rPr>
              <a:t>The students apply the skills they have learnt from the days minilesson or previous minilessons. They do this to develop/demonstrate their level of  understanding in an independent  context. Choice encourages student voice as they can select the means of practicing the skill. </a:t>
            </a:r>
            <a:endParaRPr/>
          </a:p>
          <a:p>
            <a:pPr indent="0" lvl="0" marL="0" marR="0" rtl="0" algn="l">
              <a:spcBef>
                <a:spcPts val="0"/>
              </a:spcBef>
              <a:spcAft>
                <a:spcPts val="0"/>
              </a:spcAft>
              <a:buNone/>
            </a:pPr>
            <a:r>
              <a:rPr lang="en-US" sz="1400">
                <a:solidFill>
                  <a:srgbClr val="58A2FF"/>
                </a:solidFill>
                <a:latin typeface="Calibri"/>
                <a:ea typeface="Calibri"/>
                <a:cs typeface="Calibri"/>
                <a:sym typeface="Calibri"/>
              </a:rPr>
              <a:t> </a:t>
            </a:r>
            <a:endParaRPr/>
          </a:p>
          <a:p>
            <a:pPr indent="0" lvl="0" marL="0" marR="0" rtl="0" algn="l">
              <a:spcBef>
                <a:spcPts val="0"/>
              </a:spcBef>
              <a:spcAft>
                <a:spcPts val="0"/>
              </a:spcAft>
              <a:buNone/>
            </a:pPr>
            <a:r>
              <a:rPr lang="en-US" sz="1400">
                <a:solidFill>
                  <a:srgbClr val="58A2FF"/>
                </a:solidFill>
                <a:latin typeface="Calibri"/>
                <a:ea typeface="Calibri"/>
                <a:cs typeface="Calibri"/>
                <a:sym typeface="Calibri"/>
              </a:rPr>
              <a:t>The teacher confers with individuals and small groups to both individualise and differentiate the learning. Guidance is matched to student needs </a:t>
            </a:r>
            <a:r>
              <a:rPr i="0" lang="en-US" sz="1400">
                <a:solidFill>
                  <a:srgbClr val="58A2FF"/>
                </a:solidFill>
                <a:latin typeface="Calibri"/>
                <a:ea typeface="Calibri"/>
                <a:cs typeface="Calibri"/>
                <a:sym typeface="Calibri"/>
              </a:rPr>
              <a:t>The support gradually tapers as students develop skills of time-management, planning and self-reliance. Teachers set assignments or tasks to be completed each week in this independent learning time.</a:t>
            </a:r>
            <a:endParaRPr sz="1400">
              <a:solidFill>
                <a:srgbClr val="58A2FF"/>
              </a:solidFill>
              <a:latin typeface="Calibri"/>
              <a:ea typeface="Calibri"/>
              <a:cs typeface="Calibri"/>
              <a:sym typeface="Calibri"/>
            </a:endParaRPr>
          </a:p>
          <a:p>
            <a:pPr indent="0" lvl="0" marL="0" marR="0" rtl="0" algn="l">
              <a:spcBef>
                <a:spcPts val="0"/>
              </a:spcBef>
              <a:spcAft>
                <a:spcPts val="0"/>
              </a:spcAft>
              <a:buNone/>
            </a:pPr>
            <a:r>
              <a:rPr lang="en-US" sz="1800">
                <a:solidFill>
                  <a:srgbClr val="000000"/>
                </a:solidFill>
                <a:latin typeface="Times New Roman"/>
                <a:ea typeface="Times New Roman"/>
                <a:cs typeface="Times New Roman"/>
                <a:sym typeface="Times New Roman"/>
              </a:rPr>
              <a:t> </a:t>
            </a:r>
            <a:endParaRPr/>
          </a:p>
          <a:p>
            <a:pPr indent="0" lvl="0" marL="0" marR="0" rtl="0" algn="l">
              <a:spcBef>
                <a:spcPts val="0"/>
              </a:spcBef>
              <a:spcAft>
                <a:spcPts val="0"/>
              </a:spcAft>
              <a:buClr>
                <a:srgbClr val="39B3E3"/>
              </a:buClr>
              <a:buSzPts val="2000"/>
              <a:buFont typeface="Open Sans SemiBold"/>
              <a:buNone/>
            </a:pPr>
            <a:r>
              <a:t/>
            </a:r>
            <a:endParaRPr sz="1400">
              <a:solidFill>
                <a:srgbClr val="58A2FF"/>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250"/>
                                  </p:stCondLst>
                                  <p:childTnLst>
                                    <p:set>
                                      <p:cBhvr>
                                        <p:cTn dur="1" fill="hold">
                                          <p:stCondLst>
                                            <p:cond delay="0"/>
                                          </p:stCondLst>
                                        </p:cTn>
                                        <p:tgtEl>
                                          <p:spTgt spid="518"/>
                                        </p:tgtEl>
                                        <p:attrNameLst>
                                          <p:attrName>style.visibility</p:attrName>
                                        </p:attrNameLst>
                                      </p:cBhvr>
                                      <p:to>
                                        <p:strVal val="visible"/>
                                      </p:to>
                                    </p:set>
                                    <p:anim calcmode="lin" valueType="num">
                                      <p:cBhvr additive="base">
                                        <p:cTn dur="1250"/>
                                        <p:tgtEl>
                                          <p:spTgt spid="518"/>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4">
                                  <p:stCondLst>
                                    <p:cond delay="250"/>
                                  </p:stCondLst>
                                  <p:childTnLst>
                                    <p:set>
                                      <p:cBhvr>
                                        <p:cTn dur="1" fill="hold">
                                          <p:stCondLst>
                                            <p:cond delay="0"/>
                                          </p:stCondLst>
                                        </p:cTn>
                                        <p:tgtEl>
                                          <p:spTgt spid="522"/>
                                        </p:tgtEl>
                                        <p:attrNameLst>
                                          <p:attrName>style.visibility</p:attrName>
                                        </p:attrNameLst>
                                      </p:cBhvr>
                                      <p:to>
                                        <p:strVal val="visible"/>
                                      </p:to>
                                    </p:set>
                                    <p:anim calcmode="lin" valueType="num">
                                      <p:cBhvr additive="base">
                                        <p:cTn dur="1250"/>
                                        <p:tgtEl>
                                          <p:spTgt spid="522"/>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2">
                                  <p:stCondLst>
                                    <p:cond delay="250"/>
                                  </p:stCondLst>
                                  <p:childTnLst>
                                    <p:set>
                                      <p:cBhvr>
                                        <p:cTn dur="1" fill="hold">
                                          <p:stCondLst>
                                            <p:cond delay="0"/>
                                          </p:stCondLst>
                                        </p:cTn>
                                        <p:tgtEl>
                                          <p:spTgt spid="534"/>
                                        </p:tgtEl>
                                        <p:attrNameLst>
                                          <p:attrName>style.visibility</p:attrName>
                                        </p:attrNameLst>
                                      </p:cBhvr>
                                      <p:to>
                                        <p:strVal val="visible"/>
                                      </p:to>
                                    </p:set>
                                    <p:anim calcmode="lin" valueType="num">
                                      <p:cBhvr additive="base">
                                        <p:cTn dur="1250"/>
                                        <p:tgtEl>
                                          <p:spTgt spid="534"/>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1">
                                  <p:stCondLst>
                                    <p:cond delay="250"/>
                                  </p:stCondLst>
                                  <p:childTnLst>
                                    <p:set>
                                      <p:cBhvr>
                                        <p:cTn dur="1" fill="hold">
                                          <p:stCondLst>
                                            <p:cond delay="0"/>
                                          </p:stCondLst>
                                        </p:cTn>
                                        <p:tgtEl>
                                          <p:spTgt spid="527"/>
                                        </p:tgtEl>
                                        <p:attrNameLst>
                                          <p:attrName>style.visibility</p:attrName>
                                        </p:attrNameLst>
                                      </p:cBhvr>
                                      <p:to>
                                        <p:strVal val="visible"/>
                                      </p:to>
                                    </p:set>
                                    <p:anim calcmode="lin" valueType="num">
                                      <p:cBhvr additive="base">
                                        <p:cTn dur="1250"/>
                                        <p:tgtEl>
                                          <p:spTgt spid="527"/>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6F9FC"/>
            </a:gs>
            <a:gs pos="74000">
              <a:srgbClr val="B3D1EC"/>
            </a:gs>
            <a:gs pos="83000">
              <a:srgbClr val="B3D1EC"/>
            </a:gs>
            <a:gs pos="100000">
              <a:srgbClr val="CCE0F2"/>
            </a:gs>
          </a:gsLst>
          <a:lin ang="5400000" scaled="0"/>
        </a:gradFill>
      </p:bgPr>
    </p:bg>
    <p:spTree>
      <p:nvGrpSpPr>
        <p:cNvPr id="554" name="Shape 554"/>
        <p:cNvGrpSpPr/>
        <p:nvPr/>
      </p:nvGrpSpPr>
      <p:grpSpPr>
        <a:xfrm>
          <a:off x="0" y="0"/>
          <a:ext cx="0" cy="0"/>
          <a:chOff x="0" y="0"/>
          <a:chExt cx="0" cy="0"/>
        </a:xfrm>
      </p:grpSpPr>
      <p:sp>
        <p:nvSpPr>
          <p:cNvPr id="555" name="Google Shape;555;p11"/>
          <p:cNvSpPr txBox="1"/>
          <p:nvPr/>
        </p:nvSpPr>
        <p:spPr>
          <a:xfrm>
            <a:off x="38867" y="5846435"/>
            <a:ext cx="2493378" cy="60007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556" name="Google Shape;556;p11"/>
          <p:cNvSpPr txBox="1"/>
          <p:nvPr/>
        </p:nvSpPr>
        <p:spPr>
          <a:xfrm>
            <a:off x="157413" y="504018"/>
            <a:ext cx="2493378" cy="89202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557" name="Google Shape;557;p11"/>
          <p:cNvSpPr txBox="1"/>
          <p:nvPr/>
        </p:nvSpPr>
        <p:spPr>
          <a:xfrm>
            <a:off x="75818" y="2240288"/>
            <a:ext cx="2578297" cy="600075"/>
          </a:xfrm>
          <a:prstGeom prst="rect">
            <a:avLst/>
          </a:prstGeom>
          <a:noFill/>
          <a:ln>
            <a:noFill/>
          </a:ln>
        </p:spPr>
        <p:txBody>
          <a:bodyPr anchorCtr="0" anchor="t" bIns="45700" lIns="91425" spcFirstLastPara="1" rIns="91425" wrap="square" tIns="45700">
            <a:noAutofit/>
          </a:bodyPr>
          <a:lstStyle/>
          <a:p>
            <a:pPr indent="-101600" lvl="0" marL="171450" marR="0" rtl="0" algn="l">
              <a:spcBef>
                <a:spcPts val="0"/>
              </a:spcBef>
              <a:spcAft>
                <a:spcPts val="0"/>
              </a:spcAft>
              <a:buClr>
                <a:srgbClr val="000000"/>
              </a:buClr>
              <a:buSzPts val="1100"/>
              <a:buFont typeface="Arial"/>
              <a:buNone/>
            </a:pPr>
            <a:r>
              <a:t/>
            </a:r>
            <a:endParaRPr sz="1100">
              <a:solidFill>
                <a:srgbClr val="000000"/>
              </a:solidFill>
              <a:latin typeface="Arial"/>
              <a:ea typeface="Arial"/>
              <a:cs typeface="Arial"/>
              <a:sym typeface="Arial"/>
            </a:endParaRPr>
          </a:p>
          <a:p>
            <a:pPr indent="-101600" lvl="0" marL="171450" marR="0" rtl="0" algn="l">
              <a:spcBef>
                <a:spcPts val="0"/>
              </a:spcBef>
              <a:spcAft>
                <a:spcPts val="0"/>
              </a:spcAft>
              <a:buClr>
                <a:srgbClr val="000000"/>
              </a:buClr>
              <a:buSzPts val="1100"/>
              <a:buFont typeface="Arial"/>
              <a:buNone/>
            </a:pPr>
            <a:r>
              <a:t/>
            </a:r>
            <a:endParaRPr sz="1100">
              <a:solidFill>
                <a:srgbClr val="000000"/>
              </a:solidFill>
              <a:latin typeface="Arial"/>
              <a:ea typeface="Arial"/>
              <a:cs typeface="Arial"/>
              <a:sym typeface="Arial"/>
            </a:endParaRPr>
          </a:p>
          <a:p>
            <a:pPr indent="-215900" lvl="0" marL="285750" marR="0" rtl="0" algn="l">
              <a:spcBef>
                <a:spcPts val="0"/>
              </a:spcBef>
              <a:spcAft>
                <a:spcPts val="0"/>
              </a:spcAft>
              <a:buClr>
                <a:srgbClr val="000000"/>
              </a:buClr>
              <a:buSzPts val="1100"/>
              <a:buFont typeface="Arial"/>
              <a:buNone/>
            </a:pPr>
            <a:r>
              <a:t/>
            </a:r>
            <a:endParaRPr sz="1400">
              <a:solidFill>
                <a:srgbClr val="000000"/>
              </a:solidFill>
              <a:latin typeface="Arial"/>
              <a:ea typeface="Arial"/>
              <a:cs typeface="Arial"/>
              <a:sym typeface="Arial"/>
            </a:endParaRPr>
          </a:p>
        </p:txBody>
      </p:sp>
      <p:sp>
        <p:nvSpPr>
          <p:cNvPr id="558" name="Google Shape;558;p11"/>
          <p:cNvSpPr/>
          <p:nvPr/>
        </p:nvSpPr>
        <p:spPr>
          <a:xfrm>
            <a:off x="3432968" y="731045"/>
            <a:ext cx="1592262" cy="1592262"/>
          </a:xfrm>
          <a:custGeom>
            <a:rect b="b" l="l" r="r" t="t"/>
            <a:pathLst>
              <a:path extrusionOk="0" h="411" w="411">
                <a:moveTo>
                  <a:pt x="411" y="193"/>
                </a:moveTo>
                <a:cubicBezTo>
                  <a:pt x="410" y="191"/>
                  <a:pt x="408" y="189"/>
                  <a:pt x="406" y="187"/>
                </a:cubicBezTo>
                <a:cubicBezTo>
                  <a:pt x="227" y="8"/>
                  <a:pt x="227" y="8"/>
                  <a:pt x="227" y="8"/>
                </a:cubicBezTo>
                <a:cubicBezTo>
                  <a:pt x="221" y="1"/>
                  <a:pt x="211" y="0"/>
                  <a:pt x="203" y="5"/>
                </a:cubicBezTo>
                <a:cubicBezTo>
                  <a:pt x="123" y="56"/>
                  <a:pt x="55" y="124"/>
                  <a:pt x="4" y="204"/>
                </a:cubicBezTo>
                <a:cubicBezTo>
                  <a:pt x="0" y="211"/>
                  <a:pt x="1" y="221"/>
                  <a:pt x="7" y="228"/>
                </a:cubicBezTo>
                <a:cubicBezTo>
                  <a:pt x="186" y="407"/>
                  <a:pt x="186" y="407"/>
                  <a:pt x="186" y="407"/>
                </a:cubicBezTo>
                <a:cubicBezTo>
                  <a:pt x="188" y="409"/>
                  <a:pt x="190" y="410"/>
                  <a:pt x="192" y="411"/>
                </a:cubicBezTo>
                <a:cubicBezTo>
                  <a:pt x="230" y="311"/>
                  <a:pt x="310" y="231"/>
                  <a:pt x="411" y="193"/>
                </a:cubicBezTo>
                <a:close/>
              </a:path>
            </a:pathLst>
          </a:custGeom>
          <a:solidFill>
            <a:srgbClr val="64DAA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559" name="Google Shape;559;p11"/>
          <p:cNvGrpSpPr/>
          <p:nvPr/>
        </p:nvGrpSpPr>
        <p:grpSpPr>
          <a:xfrm>
            <a:off x="3684588" y="2343150"/>
            <a:ext cx="998537" cy="2173288"/>
            <a:chOff x="3684588" y="2343150"/>
            <a:chExt cx="998537" cy="2173288"/>
          </a:xfrm>
        </p:grpSpPr>
        <p:sp>
          <p:nvSpPr>
            <p:cNvPr id="560" name="Google Shape;560;p11"/>
            <p:cNvSpPr/>
            <p:nvPr/>
          </p:nvSpPr>
          <p:spPr>
            <a:xfrm>
              <a:off x="3684588" y="3013075"/>
              <a:ext cx="998537" cy="836613"/>
            </a:xfrm>
            <a:custGeom>
              <a:rect b="b" l="l" r="r" t="t"/>
              <a:pathLst>
                <a:path extrusionOk="0" h="216" w="258">
                  <a:moveTo>
                    <a:pt x="258" y="14"/>
                  </a:moveTo>
                  <a:cubicBezTo>
                    <a:pt x="258" y="8"/>
                    <a:pt x="256" y="3"/>
                    <a:pt x="252" y="0"/>
                  </a:cubicBezTo>
                  <a:cubicBezTo>
                    <a:pt x="9" y="0"/>
                    <a:pt x="9" y="0"/>
                    <a:pt x="9" y="0"/>
                  </a:cubicBezTo>
                  <a:cubicBezTo>
                    <a:pt x="8" y="4"/>
                    <a:pt x="8" y="9"/>
                    <a:pt x="7" y="14"/>
                  </a:cubicBezTo>
                  <a:cubicBezTo>
                    <a:pt x="2" y="45"/>
                    <a:pt x="0" y="76"/>
                    <a:pt x="0" y="108"/>
                  </a:cubicBezTo>
                  <a:cubicBezTo>
                    <a:pt x="0" y="139"/>
                    <a:pt x="2" y="171"/>
                    <a:pt x="7" y="202"/>
                  </a:cubicBezTo>
                  <a:cubicBezTo>
                    <a:pt x="8" y="206"/>
                    <a:pt x="8" y="211"/>
                    <a:pt x="9" y="216"/>
                  </a:cubicBezTo>
                  <a:cubicBezTo>
                    <a:pt x="252" y="216"/>
                    <a:pt x="252" y="216"/>
                    <a:pt x="252" y="216"/>
                  </a:cubicBezTo>
                  <a:cubicBezTo>
                    <a:pt x="256" y="212"/>
                    <a:pt x="258" y="207"/>
                    <a:pt x="258" y="202"/>
                  </a:cubicBezTo>
                  <a:lnTo>
                    <a:pt x="258" y="14"/>
                  </a:lnTo>
                  <a:close/>
                </a:path>
              </a:pathLst>
            </a:custGeom>
            <a:solidFill>
              <a:srgbClr val="64D1DA"/>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61" name="Google Shape;561;p11"/>
            <p:cNvSpPr/>
            <p:nvPr/>
          </p:nvSpPr>
          <p:spPr>
            <a:xfrm>
              <a:off x="3719513" y="2343150"/>
              <a:ext cx="939800" cy="669925"/>
            </a:xfrm>
            <a:custGeom>
              <a:rect b="b" l="l" r="r" t="t"/>
              <a:pathLst>
                <a:path extrusionOk="0" h="173" w="243">
                  <a:moveTo>
                    <a:pt x="81" y="10"/>
                  </a:moveTo>
                  <a:cubicBezTo>
                    <a:pt x="71" y="0"/>
                    <a:pt x="55" y="3"/>
                    <a:pt x="49" y="16"/>
                  </a:cubicBezTo>
                  <a:cubicBezTo>
                    <a:pt x="26" y="66"/>
                    <a:pt x="10" y="118"/>
                    <a:pt x="0" y="173"/>
                  </a:cubicBezTo>
                  <a:cubicBezTo>
                    <a:pt x="243" y="173"/>
                    <a:pt x="243" y="173"/>
                    <a:pt x="243" y="173"/>
                  </a:cubicBezTo>
                  <a:lnTo>
                    <a:pt x="81" y="10"/>
                  </a:lnTo>
                  <a:close/>
                </a:path>
              </a:pathLst>
            </a:custGeom>
            <a:solidFill>
              <a:srgbClr val="91E5E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62" name="Google Shape;562;p11"/>
            <p:cNvSpPr/>
            <p:nvPr/>
          </p:nvSpPr>
          <p:spPr>
            <a:xfrm>
              <a:off x="3719513" y="3849688"/>
              <a:ext cx="939800" cy="666750"/>
            </a:xfrm>
            <a:custGeom>
              <a:rect b="b" l="l" r="r" t="t"/>
              <a:pathLst>
                <a:path extrusionOk="0" h="172" w="243">
                  <a:moveTo>
                    <a:pt x="49" y="157"/>
                  </a:moveTo>
                  <a:cubicBezTo>
                    <a:pt x="55" y="169"/>
                    <a:pt x="71" y="172"/>
                    <a:pt x="81" y="162"/>
                  </a:cubicBezTo>
                  <a:cubicBezTo>
                    <a:pt x="243" y="0"/>
                    <a:pt x="243" y="0"/>
                    <a:pt x="243" y="0"/>
                  </a:cubicBezTo>
                  <a:cubicBezTo>
                    <a:pt x="0" y="0"/>
                    <a:pt x="0" y="0"/>
                    <a:pt x="0" y="0"/>
                  </a:cubicBezTo>
                  <a:cubicBezTo>
                    <a:pt x="10" y="54"/>
                    <a:pt x="26" y="107"/>
                    <a:pt x="49" y="157"/>
                  </a:cubicBezTo>
                  <a:close/>
                </a:path>
              </a:pathLst>
            </a:custGeom>
            <a:solidFill>
              <a:srgbClr val="2CC6D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563" name="Google Shape;563;p11"/>
          <p:cNvGrpSpPr/>
          <p:nvPr/>
        </p:nvGrpSpPr>
        <p:grpSpPr>
          <a:xfrm>
            <a:off x="5016500" y="4849813"/>
            <a:ext cx="2168525" cy="1000125"/>
            <a:chOff x="5016500" y="4849813"/>
            <a:chExt cx="2168525" cy="1000125"/>
          </a:xfrm>
        </p:grpSpPr>
        <p:sp>
          <p:nvSpPr>
            <p:cNvPr id="564" name="Google Shape;564;p11"/>
            <p:cNvSpPr/>
            <p:nvPr/>
          </p:nvSpPr>
          <p:spPr>
            <a:xfrm>
              <a:off x="6518275" y="4868863"/>
              <a:ext cx="666750" cy="941387"/>
            </a:xfrm>
            <a:custGeom>
              <a:rect b="b" l="l" r="r" t="t"/>
              <a:pathLst>
                <a:path extrusionOk="0" h="243" w="172">
                  <a:moveTo>
                    <a:pt x="157" y="195"/>
                  </a:moveTo>
                  <a:cubicBezTo>
                    <a:pt x="169" y="189"/>
                    <a:pt x="172" y="173"/>
                    <a:pt x="163" y="163"/>
                  </a:cubicBezTo>
                  <a:cubicBezTo>
                    <a:pt x="0" y="0"/>
                    <a:pt x="0" y="0"/>
                    <a:pt x="0" y="0"/>
                  </a:cubicBezTo>
                  <a:cubicBezTo>
                    <a:pt x="0" y="0"/>
                    <a:pt x="0" y="0"/>
                    <a:pt x="0" y="0"/>
                  </a:cubicBezTo>
                  <a:cubicBezTo>
                    <a:pt x="0" y="243"/>
                    <a:pt x="0" y="243"/>
                    <a:pt x="0" y="243"/>
                  </a:cubicBezTo>
                  <a:cubicBezTo>
                    <a:pt x="54" y="234"/>
                    <a:pt x="107" y="218"/>
                    <a:pt x="157" y="195"/>
                  </a:cubicBezTo>
                  <a:close/>
                </a:path>
              </a:pathLst>
            </a:custGeom>
            <a:solidFill>
              <a:srgbClr val="0A436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65" name="Google Shape;565;p11"/>
            <p:cNvSpPr/>
            <p:nvPr/>
          </p:nvSpPr>
          <p:spPr>
            <a:xfrm>
              <a:off x="5016500" y="4868863"/>
              <a:ext cx="665163" cy="941387"/>
            </a:xfrm>
            <a:custGeom>
              <a:rect b="b" l="l" r="r" t="t"/>
              <a:pathLst>
                <a:path extrusionOk="0" h="243" w="172">
                  <a:moveTo>
                    <a:pt x="172" y="0"/>
                  </a:moveTo>
                  <a:cubicBezTo>
                    <a:pt x="9" y="163"/>
                    <a:pt x="9" y="163"/>
                    <a:pt x="9" y="163"/>
                  </a:cubicBezTo>
                  <a:cubicBezTo>
                    <a:pt x="0" y="173"/>
                    <a:pt x="3" y="189"/>
                    <a:pt x="15" y="195"/>
                  </a:cubicBezTo>
                  <a:cubicBezTo>
                    <a:pt x="65" y="218"/>
                    <a:pt x="118" y="234"/>
                    <a:pt x="172" y="243"/>
                  </a:cubicBezTo>
                  <a:cubicBezTo>
                    <a:pt x="172" y="0"/>
                    <a:pt x="172" y="0"/>
                    <a:pt x="172" y="0"/>
                  </a:cubicBezTo>
                  <a:close/>
                </a:path>
              </a:pathLst>
            </a:custGeom>
            <a:solidFill>
              <a:srgbClr val="2070A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66" name="Google Shape;566;p11"/>
            <p:cNvSpPr/>
            <p:nvPr/>
          </p:nvSpPr>
          <p:spPr>
            <a:xfrm>
              <a:off x="5681663" y="4849813"/>
              <a:ext cx="836612" cy="1000125"/>
            </a:xfrm>
            <a:custGeom>
              <a:rect b="b" l="l" r="r" t="t"/>
              <a:pathLst>
                <a:path extrusionOk="0" h="258" w="216">
                  <a:moveTo>
                    <a:pt x="202" y="0"/>
                  </a:moveTo>
                  <a:cubicBezTo>
                    <a:pt x="14" y="0"/>
                    <a:pt x="14" y="0"/>
                    <a:pt x="14" y="0"/>
                  </a:cubicBezTo>
                  <a:cubicBezTo>
                    <a:pt x="14" y="0"/>
                    <a:pt x="14" y="0"/>
                    <a:pt x="14" y="0"/>
                  </a:cubicBezTo>
                  <a:cubicBezTo>
                    <a:pt x="9" y="0"/>
                    <a:pt x="4" y="2"/>
                    <a:pt x="0" y="5"/>
                  </a:cubicBezTo>
                  <a:cubicBezTo>
                    <a:pt x="0" y="248"/>
                    <a:pt x="0" y="248"/>
                    <a:pt x="0" y="248"/>
                  </a:cubicBezTo>
                  <a:cubicBezTo>
                    <a:pt x="5" y="249"/>
                    <a:pt x="9" y="250"/>
                    <a:pt x="14" y="251"/>
                  </a:cubicBezTo>
                  <a:cubicBezTo>
                    <a:pt x="45" y="255"/>
                    <a:pt x="76" y="258"/>
                    <a:pt x="108" y="258"/>
                  </a:cubicBezTo>
                  <a:cubicBezTo>
                    <a:pt x="140" y="258"/>
                    <a:pt x="171" y="255"/>
                    <a:pt x="202" y="251"/>
                  </a:cubicBezTo>
                  <a:cubicBezTo>
                    <a:pt x="207" y="250"/>
                    <a:pt x="211" y="249"/>
                    <a:pt x="216" y="248"/>
                  </a:cubicBezTo>
                  <a:cubicBezTo>
                    <a:pt x="216" y="5"/>
                    <a:pt x="216" y="5"/>
                    <a:pt x="216" y="5"/>
                  </a:cubicBezTo>
                  <a:cubicBezTo>
                    <a:pt x="212" y="2"/>
                    <a:pt x="207" y="0"/>
                    <a:pt x="202" y="0"/>
                  </a:cubicBezTo>
                  <a:close/>
                </a:path>
              </a:pathLst>
            </a:custGeom>
            <a:solidFill>
              <a:srgbClr val="06528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567" name="Google Shape;567;p11"/>
          <p:cNvSpPr/>
          <p:nvPr/>
        </p:nvSpPr>
        <p:spPr>
          <a:xfrm>
            <a:off x="6565900" y="3897313"/>
            <a:ext cx="1590675" cy="1592262"/>
          </a:xfrm>
          <a:custGeom>
            <a:rect b="b" l="l" r="r" t="t"/>
            <a:pathLst>
              <a:path extrusionOk="0" h="411" w="411">
                <a:moveTo>
                  <a:pt x="404" y="183"/>
                </a:moveTo>
                <a:cubicBezTo>
                  <a:pt x="225" y="4"/>
                  <a:pt x="225" y="4"/>
                  <a:pt x="225" y="4"/>
                </a:cubicBezTo>
                <a:cubicBezTo>
                  <a:pt x="223" y="3"/>
                  <a:pt x="221" y="1"/>
                  <a:pt x="219" y="0"/>
                </a:cubicBezTo>
                <a:cubicBezTo>
                  <a:pt x="181" y="101"/>
                  <a:pt x="101" y="181"/>
                  <a:pt x="0" y="218"/>
                </a:cubicBezTo>
                <a:cubicBezTo>
                  <a:pt x="1" y="221"/>
                  <a:pt x="3" y="223"/>
                  <a:pt x="5" y="225"/>
                </a:cubicBezTo>
                <a:cubicBezTo>
                  <a:pt x="184" y="403"/>
                  <a:pt x="184" y="403"/>
                  <a:pt x="184" y="403"/>
                </a:cubicBezTo>
                <a:cubicBezTo>
                  <a:pt x="190" y="410"/>
                  <a:pt x="200" y="411"/>
                  <a:pt x="208" y="406"/>
                </a:cubicBezTo>
                <a:cubicBezTo>
                  <a:pt x="288" y="356"/>
                  <a:pt x="356" y="288"/>
                  <a:pt x="407" y="208"/>
                </a:cubicBezTo>
                <a:cubicBezTo>
                  <a:pt x="411" y="200"/>
                  <a:pt x="410" y="190"/>
                  <a:pt x="404" y="183"/>
                </a:cubicBezTo>
                <a:close/>
              </a:path>
            </a:pathLst>
          </a:custGeom>
          <a:solidFill>
            <a:srgbClr val="8C103D"/>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568" name="Google Shape;568;p11"/>
          <p:cNvGrpSpPr/>
          <p:nvPr/>
        </p:nvGrpSpPr>
        <p:grpSpPr>
          <a:xfrm>
            <a:off x="5016500" y="1012825"/>
            <a:ext cx="2168525" cy="1000125"/>
            <a:chOff x="5016500" y="1012825"/>
            <a:chExt cx="2168525" cy="1000125"/>
          </a:xfrm>
        </p:grpSpPr>
        <p:sp>
          <p:nvSpPr>
            <p:cNvPr id="569" name="Google Shape;569;p11"/>
            <p:cNvSpPr/>
            <p:nvPr/>
          </p:nvSpPr>
          <p:spPr>
            <a:xfrm>
              <a:off x="5681663" y="1012825"/>
              <a:ext cx="836612" cy="1000125"/>
            </a:xfrm>
            <a:custGeom>
              <a:rect b="b" l="l" r="r" t="t"/>
              <a:pathLst>
                <a:path extrusionOk="0" h="258" w="216">
                  <a:moveTo>
                    <a:pt x="202" y="258"/>
                  </a:moveTo>
                  <a:cubicBezTo>
                    <a:pt x="207" y="258"/>
                    <a:pt x="212" y="256"/>
                    <a:pt x="216" y="252"/>
                  </a:cubicBezTo>
                  <a:cubicBezTo>
                    <a:pt x="216" y="9"/>
                    <a:pt x="216" y="9"/>
                    <a:pt x="216" y="9"/>
                  </a:cubicBezTo>
                  <a:cubicBezTo>
                    <a:pt x="211" y="8"/>
                    <a:pt x="207" y="7"/>
                    <a:pt x="202" y="7"/>
                  </a:cubicBezTo>
                  <a:cubicBezTo>
                    <a:pt x="171" y="2"/>
                    <a:pt x="140" y="0"/>
                    <a:pt x="108" y="0"/>
                  </a:cubicBezTo>
                  <a:cubicBezTo>
                    <a:pt x="76" y="0"/>
                    <a:pt x="45" y="2"/>
                    <a:pt x="14" y="7"/>
                  </a:cubicBezTo>
                  <a:cubicBezTo>
                    <a:pt x="9" y="7"/>
                    <a:pt x="5" y="8"/>
                    <a:pt x="0" y="9"/>
                  </a:cubicBezTo>
                  <a:cubicBezTo>
                    <a:pt x="0" y="252"/>
                    <a:pt x="0" y="252"/>
                    <a:pt x="0" y="252"/>
                  </a:cubicBezTo>
                  <a:cubicBezTo>
                    <a:pt x="4" y="256"/>
                    <a:pt x="9" y="258"/>
                    <a:pt x="14" y="258"/>
                  </a:cubicBezTo>
                  <a:lnTo>
                    <a:pt x="202" y="258"/>
                  </a:lnTo>
                  <a:close/>
                </a:path>
              </a:pathLst>
            </a:custGeom>
            <a:solidFill>
              <a:srgbClr val="FFBC2E"/>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70" name="Google Shape;570;p11"/>
            <p:cNvSpPr/>
            <p:nvPr/>
          </p:nvSpPr>
          <p:spPr>
            <a:xfrm>
              <a:off x="5016500" y="1047750"/>
              <a:ext cx="665163" cy="941388"/>
            </a:xfrm>
            <a:custGeom>
              <a:rect b="b" l="l" r="r" t="t"/>
              <a:pathLst>
                <a:path extrusionOk="0" h="243" w="172">
                  <a:moveTo>
                    <a:pt x="15" y="49"/>
                  </a:moveTo>
                  <a:cubicBezTo>
                    <a:pt x="3" y="54"/>
                    <a:pt x="0" y="71"/>
                    <a:pt x="9" y="80"/>
                  </a:cubicBezTo>
                  <a:cubicBezTo>
                    <a:pt x="172" y="243"/>
                    <a:pt x="172" y="243"/>
                    <a:pt x="172" y="243"/>
                  </a:cubicBezTo>
                  <a:cubicBezTo>
                    <a:pt x="172" y="0"/>
                    <a:pt x="172" y="0"/>
                    <a:pt x="172" y="0"/>
                  </a:cubicBezTo>
                  <a:cubicBezTo>
                    <a:pt x="118" y="9"/>
                    <a:pt x="65" y="26"/>
                    <a:pt x="15" y="49"/>
                  </a:cubicBezTo>
                  <a:close/>
                </a:path>
              </a:pathLst>
            </a:custGeom>
            <a:solidFill>
              <a:srgbClr val="FFD06E"/>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71" name="Google Shape;571;p11"/>
            <p:cNvSpPr/>
            <p:nvPr/>
          </p:nvSpPr>
          <p:spPr>
            <a:xfrm>
              <a:off x="6518275" y="1047750"/>
              <a:ext cx="666750" cy="941388"/>
            </a:xfrm>
            <a:custGeom>
              <a:rect b="b" l="l" r="r" t="t"/>
              <a:pathLst>
                <a:path extrusionOk="0" h="243" w="172">
                  <a:moveTo>
                    <a:pt x="163" y="80"/>
                  </a:moveTo>
                  <a:cubicBezTo>
                    <a:pt x="172" y="71"/>
                    <a:pt x="169" y="54"/>
                    <a:pt x="157" y="49"/>
                  </a:cubicBezTo>
                  <a:cubicBezTo>
                    <a:pt x="107" y="26"/>
                    <a:pt x="54" y="9"/>
                    <a:pt x="0" y="0"/>
                  </a:cubicBezTo>
                  <a:cubicBezTo>
                    <a:pt x="0" y="243"/>
                    <a:pt x="0" y="243"/>
                    <a:pt x="0" y="243"/>
                  </a:cubicBezTo>
                  <a:lnTo>
                    <a:pt x="163" y="80"/>
                  </a:lnTo>
                  <a:close/>
                </a:path>
              </a:pathLst>
            </a:custGeom>
            <a:solidFill>
              <a:srgbClr val="FAB32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72" name="Google Shape;572;p11"/>
            <p:cNvSpPr/>
            <p:nvPr/>
          </p:nvSpPr>
          <p:spPr>
            <a:xfrm>
              <a:off x="5829300" y="1160463"/>
              <a:ext cx="538163" cy="639762"/>
            </a:xfrm>
            <a:custGeom>
              <a:rect b="b" l="l" r="r" t="t"/>
              <a:pathLst>
                <a:path extrusionOk="0" h="165" w="139">
                  <a:moveTo>
                    <a:pt x="93" y="159"/>
                  </a:moveTo>
                  <a:cubicBezTo>
                    <a:pt x="93" y="162"/>
                    <a:pt x="90" y="165"/>
                    <a:pt x="87" y="165"/>
                  </a:cubicBezTo>
                  <a:cubicBezTo>
                    <a:pt x="52" y="165"/>
                    <a:pt x="52" y="165"/>
                    <a:pt x="52" y="165"/>
                  </a:cubicBezTo>
                  <a:cubicBezTo>
                    <a:pt x="49" y="165"/>
                    <a:pt x="47" y="162"/>
                    <a:pt x="47" y="159"/>
                  </a:cubicBezTo>
                  <a:cubicBezTo>
                    <a:pt x="47" y="159"/>
                    <a:pt x="47" y="159"/>
                    <a:pt x="47" y="159"/>
                  </a:cubicBezTo>
                  <a:cubicBezTo>
                    <a:pt x="47" y="156"/>
                    <a:pt x="49" y="153"/>
                    <a:pt x="52" y="153"/>
                  </a:cubicBezTo>
                  <a:cubicBezTo>
                    <a:pt x="87" y="153"/>
                    <a:pt x="87" y="153"/>
                    <a:pt x="87" y="153"/>
                  </a:cubicBezTo>
                  <a:cubicBezTo>
                    <a:pt x="90" y="153"/>
                    <a:pt x="93" y="156"/>
                    <a:pt x="93" y="159"/>
                  </a:cubicBezTo>
                  <a:close/>
                  <a:moveTo>
                    <a:pt x="93" y="144"/>
                  </a:moveTo>
                  <a:cubicBezTo>
                    <a:pt x="93" y="141"/>
                    <a:pt x="90" y="139"/>
                    <a:pt x="87" y="139"/>
                  </a:cubicBezTo>
                  <a:cubicBezTo>
                    <a:pt x="52" y="139"/>
                    <a:pt x="52" y="139"/>
                    <a:pt x="52" y="139"/>
                  </a:cubicBezTo>
                  <a:cubicBezTo>
                    <a:pt x="49" y="139"/>
                    <a:pt x="47" y="141"/>
                    <a:pt x="47" y="144"/>
                  </a:cubicBezTo>
                  <a:cubicBezTo>
                    <a:pt x="47" y="144"/>
                    <a:pt x="47" y="144"/>
                    <a:pt x="47" y="144"/>
                  </a:cubicBezTo>
                  <a:cubicBezTo>
                    <a:pt x="47" y="147"/>
                    <a:pt x="49" y="150"/>
                    <a:pt x="52" y="150"/>
                  </a:cubicBezTo>
                  <a:cubicBezTo>
                    <a:pt x="87" y="150"/>
                    <a:pt x="87" y="150"/>
                    <a:pt x="87" y="150"/>
                  </a:cubicBezTo>
                  <a:cubicBezTo>
                    <a:pt x="90" y="150"/>
                    <a:pt x="93" y="147"/>
                    <a:pt x="93" y="144"/>
                  </a:cubicBezTo>
                  <a:close/>
                  <a:moveTo>
                    <a:pt x="75" y="81"/>
                  </a:moveTo>
                  <a:cubicBezTo>
                    <a:pt x="68" y="81"/>
                    <a:pt x="68" y="81"/>
                    <a:pt x="68" y="81"/>
                  </a:cubicBezTo>
                  <a:cubicBezTo>
                    <a:pt x="64" y="81"/>
                    <a:pt x="64" y="81"/>
                    <a:pt x="64" y="81"/>
                  </a:cubicBezTo>
                  <a:cubicBezTo>
                    <a:pt x="64" y="135"/>
                    <a:pt x="64" y="135"/>
                    <a:pt x="64" y="135"/>
                  </a:cubicBezTo>
                  <a:cubicBezTo>
                    <a:pt x="66" y="135"/>
                    <a:pt x="68" y="135"/>
                    <a:pt x="70" y="135"/>
                  </a:cubicBezTo>
                  <a:cubicBezTo>
                    <a:pt x="70" y="135"/>
                    <a:pt x="70" y="135"/>
                    <a:pt x="70" y="135"/>
                  </a:cubicBezTo>
                  <a:cubicBezTo>
                    <a:pt x="70" y="135"/>
                    <a:pt x="70" y="135"/>
                    <a:pt x="70" y="135"/>
                  </a:cubicBezTo>
                  <a:cubicBezTo>
                    <a:pt x="70" y="135"/>
                    <a:pt x="70" y="135"/>
                    <a:pt x="70" y="135"/>
                  </a:cubicBezTo>
                  <a:cubicBezTo>
                    <a:pt x="70" y="135"/>
                    <a:pt x="70" y="135"/>
                    <a:pt x="70" y="135"/>
                  </a:cubicBezTo>
                  <a:cubicBezTo>
                    <a:pt x="72" y="135"/>
                    <a:pt x="74" y="135"/>
                    <a:pt x="75" y="135"/>
                  </a:cubicBezTo>
                  <a:lnTo>
                    <a:pt x="75" y="81"/>
                  </a:lnTo>
                  <a:close/>
                  <a:moveTo>
                    <a:pt x="51" y="59"/>
                  </a:moveTo>
                  <a:cubicBezTo>
                    <a:pt x="46" y="59"/>
                    <a:pt x="42" y="63"/>
                    <a:pt x="42" y="68"/>
                  </a:cubicBezTo>
                  <a:cubicBezTo>
                    <a:pt x="42" y="72"/>
                    <a:pt x="46" y="76"/>
                    <a:pt x="51" y="76"/>
                  </a:cubicBezTo>
                  <a:cubicBezTo>
                    <a:pt x="59" y="76"/>
                    <a:pt x="59" y="76"/>
                    <a:pt x="59" y="76"/>
                  </a:cubicBezTo>
                  <a:cubicBezTo>
                    <a:pt x="59" y="68"/>
                    <a:pt x="59" y="68"/>
                    <a:pt x="59" y="68"/>
                  </a:cubicBezTo>
                  <a:cubicBezTo>
                    <a:pt x="59" y="63"/>
                    <a:pt x="55" y="59"/>
                    <a:pt x="51" y="59"/>
                  </a:cubicBezTo>
                  <a:close/>
                  <a:moveTo>
                    <a:pt x="97" y="68"/>
                  </a:moveTo>
                  <a:cubicBezTo>
                    <a:pt x="97" y="63"/>
                    <a:pt x="94" y="59"/>
                    <a:pt x="89" y="59"/>
                  </a:cubicBezTo>
                  <a:cubicBezTo>
                    <a:pt x="84" y="59"/>
                    <a:pt x="81" y="63"/>
                    <a:pt x="81" y="68"/>
                  </a:cubicBezTo>
                  <a:cubicBezTo>
                    <a:pt x="81" y="76"/>
                    <a:pt x="81" y="76"/>
                    <a:pt x="81" y="76"/>
                  </a:cubicBezTo>
                  <a:cubicBezTo>
                    <a:pt x="89" y="76"/>
                    <a:pt x="89" y="76"/>
                    <a:pt x="89" y="76"/>
                  </a:cubicBezTo>
                  <a:cubicBezTo>
                    <a:pt x="94" y="76"/>
                    <a:pt x="97" y="72"/>
                    <a:pt x="97" y="68"/>
                  </a:cubicBezTo>
                  <a:close/>
                  <a:moveTo>
                    <a:pt x="115" y="53"/>
                  </a:moveTo>
                  <a:cubicBezTo>
                    <a:pt x="112" y="38"/>
                    <a:pt x="94" y="22"/>
                    <a:pt x="70" y="22"/>
                  </a:cubicBezTo>
                  <a:cubicBezTo>
                    <a:pt x="45" y="22"/>
                    <a:pt x="28" y="38"/>
                    <a:pt x="24" y="53"/>
                  </a:cubicBezTo>
                  <a:cubicBezTo>
                    <a:pt x="21" y="64"/>
                    <a:pt x="24" y="74"/>
                    <a:pt x="29" y="85"/>
                  </a:cubicBezTo>
                  <a:cubicBezTo>
                    <a:pt x="34" y="94"/>
                    <a:pt x="39" y="102"/>
                    <a:pt x="43" y="111"/>
                  </a:cubicBezTo>
                  <a:cubicBezTo>
                    <a:pt x="46" y="116"/>
                    <a:pt x="46" y="124"/>
                    <a:pt x="48" y="129"/>
                  </a:cubicBezTo>
                  <a:cubicBezTo>
                    <a:pt x="49" y="134"/>
                    <a:pt x="50" y="135"/>
                    <a:pt x="56" y="135"/>
                  </a:cubicBezTo>
                  <a:cubicBezTo>
                    <a:pt x="57" y="135"/>
                    <a:pt x="58" y="135"/>
                    <a:pt x="59" y="135"/>
                  </a:cubicBezTo>
                  <a:cubicBezTo>
                    <a:pt x="59" y="81"/>
                    <a:pt x="59" y="81"/>
                    <a:pt x="59" y="81"/>
                  </a:cubicBezTo>
                  <a:cubicBezTo>
                    <a:pt x="51" y="81"/>
                    <a:pt x="51" y="81"/>
                    <a:pt x="51" y="81"/>
                  </a:cubicBezTo>
                  <a:cubicBezTo>
                    <a:pt x="47" y="81"/>
                    <a:pt x="44" y="80"/>
                    <a:pt x="41" y="77"/>
                  </a:cubicBezTo>
                  <a:cubicBezTo>
                    <a:pt x="38" y="75"/>
                    <a:pt x="37" y="71"/>
                    <a:pt x="37" y="68"/>
                  </a:cubicBezTo>
                  <a:cubicBezTo>
                    <a:pt x="37" y="64"/>
                    <a:pt x="38" y="61"/>
                    <a:pt x="41" y="58"/>
                  </a:cubicBezTo>
                  <a:cubicBezTo>
                    <a:pt x="44" y="55"/>
                    <a:pt x="47" y="54"/>
                    <a:pt x="51" y="54"/>
                  </a:cubicBezTo>
                  <a:cubicBezTo>
                    <a:pt x="58" y="54"/>
                    <a:pt x="64" y="60"/>
                    <a:pt x="64" y="68"/>
                  </a:cubicBezTo>
                  <a:cubicBezTo>
                    <a:pt x="64" y="68"/>
                    <a:pt x="64" y="68"/>
                    <a:pt x="64" y="68"/>
                  </a:cubicBezTo>
                  <a:cubicBezTo>
                    <a:pt x="64" y="76"/>
                    <a:pt x="64" y="76"/>
                    <a:pt x="64" y="76"/>
                  </a:cubicBezTo>
                  <a:cubicBezTo>
                    <a:pt x="68" y="76"/>
                    <a:pt x="68" y="76"/>
                    <a:pt x="68" y="76"/>
                  </a:cubicBezTo>
                  <a:cubicBezTo>
                    <a:pt x="75" y="76"/>
                    <a:pt x="75" y="76"/>
                    <a:pt x="75" y="76"/>
                  </a:cubicBezTo>
                  <a:cubicBezTo>
                    <a:pt x="75" y="68"/>
                    <a:pt x="75" y="68"/>
                    <a:pt x="75" y="68"/>
                  </a:cubicBezTo>
                  <a:cubicBezTo>
                    <a:pt x="75" y="68"/>
                    <a:pt x="75" y="68"/>
                    <a:pt x="75" y="68"/>
                  </a:cubicBezTo>
                  <a:cubicBezTo>
                    <a:pt x="75" y="64"/>
                    <a:pt x="77" y="61"/>
                    <a:pt x="79" y="58"/>
                  </a:cubicBezTo>
                  <a:cubicBezTo>
                    <a:pt x="82" y="55"/>
                    <a:pt x="85" y="54"/>
                    <a:pt x="89" y="54"/>
                  </a:cubicBezTo>
                  <a:cubicBezTo>
                    <a:pt x="93" y="54"/>
                    <a:pt x="96" y="55"/>
                    <a:pt x="99" y="58"/>
                  </a:cubicBezTo>
                  <a:cubicBezTo>
                    <a:pt x="101" y="61"/>
                    <a:pt x="103" y="64"/>
                    <a:pt x="103" y="68"/>
                  </a:cubicBezTo>
                  <a:cubicBezTo>
                    <a:pt x="103" y="71"/>
                    <a:pt x="101" y="75"/>
                    <a:pt x="99" y="77"/>
                  </a:cubicBezTo>
                  <a:cubicBezTo>
                    <a:pt x="96" y="80"/>
                    <a:pt x="93" y="81"/>
                    <a:pt x="89" y="81"/>
                  </a:cubicBezTo>
                  <a:cubicBezTo>
                    <a:pt x="81" y="81"/>
                    <a:pt x="81" y="81"/>
                    <a:pt x="81" y="81"/>
                  </a:cubicBezTo>
                  <a:cubicBezTo>
                    <a:pt x="81" y="135"/>
                    <a:pt x="81" y="135"/>
                    <a:pt x="81" y="135"/>
                  </a:cubicBezTo>
                  <a:cubicBezTo>
                    <a:pt x="82" y="135"/>
                    <a:pt x="83" y="135"/>
                    <a:pt x="84" y="135"/>
                  </a:cubicBezTo>
                  <a:cubicBezTo>
                    <a:pt x="89" y="135"/>
                    <a:pt x="91" y="134"/>
                    <a:pt x="92" y="129"/>
                  </a:cubicBezTo>
                  <a:cubicBezTo>
                    <a:pt x="93" y="124"/>
                    <a:pt x="94" y="116"/>
                    <a:pt x="96" y="111"/>
                  </a:cubicBezTo>
                  <a:cubicBezTo>
                    <a:pt x="101" y="102"/>
                    <a:pt x="106" y="94"/>
                    <a:pt x="110" y="85"/>
                  </a:cubicBezTo>
                  <a:cubicBezTo>
                    <a:pt x="116" y="74"/>
                    <a:pt x="118" y="64"/>
                    <a:pt x="115" y="53"/>
                  </a:cubicBezTo>
                  <a:close/>
                  <a:moveTo>
                    <a:pt x="75" y="5"/>
                  </a:moveTo>
                  <a:cubicBezTo>
                    <a:pt x="75" y="2"/>
                    <a:pt x="73" y="0"/>
                    <a:pt x="70" y="0"/>
                  </a:cubicBezTo>
                  <a:cubicBezTo>
                    <a:pt x="70" y="0"/>
                    <a:pt x="70" y="0"/>
                    <a:pt x="70" y="0"/>
                  </a:cubicBezTo>
                  <a:cubicBezTo>
                    <a:pt x="67" y="0"/>
                    <a:pt x="65" y="2"/>
                    <a:pt x="65" y="5"/>
                  </a:cubicBezTo>
                  <a:cubicBezTo>
                    <a:pt x="65" y="14"/>
                    <a:pt x="65" y="14"/>
                    <a:pt x="65" y="14"/>
                  </a:cubicBezTo>
                  <a:cubicBezTo>
                    <a:pt x="65" y="17"/>
                    <a:pt x="67" y="19"/>
                    <a:pt x="70" y="19"/>
                  </a:cubicBezTo>
                  <a:cubicBezTo>
                    <a:pt x="70" y="19"/>
                    <a:pt x="70" y="19"/>
                    <a:pt x="70" y="19"/>
                  </a:cubicBezTo>
                  <a:cubicBezTo>
                    <a:pt x="73" y="19"/>
                    <a:pt x="75" y="17"/>
                    <a:pt x="75" y="14"/>
                  </a:cubicBezTo>
                  <a:lnTo>
                    <a:pt x="75" y="5"/>
                  </a:lnTo>
                  <a:close/>
                  <a:moveTo>
                    <a:pt x="103" y="13"/>
                  </a:moveTo>
                  <a:cubicBezTo>
                    <a:pt x="104" y="11"/>
                    <a:pt x="103" y="8"/>
                    <a:pt x="101" y="7"/>
                  </a:cubicBezTo>
                  <a:cubicBezTo>
                    <a:pt x="101" y="7"/>
                    <a:pt x="101" y="7"/>
                    <a:pt x="101" y="7"/>
                  </a:cubicBezTo>
                  <a:cubicBezTo>
                    <a:pt x="98" y="5"/>
                    <a:pt x="95" y="6"/>
                    <a:pt x="94" y="9"/>
                  </a:cubicBezTo>
                  <a:cubicBezTo>
                    <a:pt x="89" y="17"/>
                    <a:pt x="89" y="17"/>
                    <a:pt x="89" y="17"/>
                  </a:cubicBezTo>
                  <a:cubicBezTo>
                    <a:pt x="88" y="19"/>
                    <a:pt x="89" y="22"/>
                    <a:pt x="91" y="24"/>
                  </a:cubicBezTo>
                  <a:cubicBezTo>
                    <a:pt x="91" y="24"/>
                    <a:pt x="91" y="24"/>
                    <a:pt x="91" y="24"/>
                  </a:cubicBezTo>
                  <a:cubicBezTo>
                    <a:pt x="94" y="25"/>
                    <a:pt x="97" y="24"/>
                    <a:pt x="98" y="21"/>
                  </a:cubicBezTo>
                  <a:lnTo>
                    <a:pt x="103" y="13"/>
                  </a:lnTo>
                  <a:close/>
                  <a:moveTo>
                    <a:pt x="123" y="30"/>
                  </a:moveTo>
                  <a:cubicBezTo>
                    <a:pt x="125" y="28"/>
                    <a:pt x="125" y="25"/>
                    <a:pt x="124" y="22"/>
                  </a:cubicBezTo>
                  <a:cubicBezTo>
                    <a:pt x="124" y="22"/>
                    <a:pt x="124" y="22"/>
                    <a:pt x="124" y="22"/>
                  </a:cubicBezTo>
                  <a:cubicBezTo>
                    <a:pt x="122" y="20"/>
                    <a:pt x="119" y="20"/>
                    <a:pt x="117" y="22"/>
                  </a:cubicBezTo>
                  <a:cubicBezTo>
                    <a:pt x="110" y="28"/>
                    <a:pt x="110" y="28"/>
                    <a:pt x="110" y="28"/>
                  </a:cubicBezTo>
                  <a:cubicBezTo>
                    <a:pt x="108" y="30"/>
                    <a:pt x="107" y="33"/>
                    <a:pt x="109" y="35"/>
                  </a:cubicBezTo>
                  <a:cubicBezTo>
                    <a:pt x="109" y="35"/>
                    <a:pt x="109" y="35"/>
                    <a:pt x="109" y="35"/>
                  </a:cubicBezTo>
                  <a:cubicBezTo>
                    <a:pt x="111" y="37"/>
                    <a:pt x="114" y="38"/>
                    <a:pt x="116" y="36"/>
                  </a:cubicBezTo>
                  <a:lnTo>
                    <a:pt x="123" y="30"/>
                  </a:lnTo>
                  <a:close/>
                  <a:moveTo>
                    <a:pt x="134" y="54"/>
                  </a:moveTo>
                  <a:cubicBezTo>
                    <a:pt x="137" y="54"/>
                    <a:pt x="139" y="51"/>
                    <a:pt x="138" y="48"/>
                  </a:cubicBezTo>
                  <a:cubicBezTo>
                    <a:pt x="138" y="48"/>
                    <a:pt x="138" y="48"/>
                    <a:pt x="138" y="48"/>
                  </a:cubicBezTo>
                  <a:cubicBezTo>
                    <a:pt x="138" y="46"/>
                    <a:pt x="135" y="44"/>
                    <a:pt x="132" y="44"/>
                  </a:cubicBezTo>
                  <a:cubicBezTo>
                    <a:pt x="123" y="46"/>
                    <a:pt x="123" y="46"/>
                    <a:pt x="123" y="46"/>
                  </a:cubicBezTo>
                  <a:cubicBezTo>
                    <a:pt x="120" y="46"/>
                    <a:pt x="119" y="49"/>
                    <a:pt x="119" y="52"/>
                  </a:cubicBezTo>
                  <a:cubicBezTo>
                    <a:pt x="119" y="52"/>
                    <a:pt x="119" y="52"/>
                    <a:pt x="119" y="52"/>
                  </a:cubicBezTo>
                  <a:cubicBezTo>
                    <a:pt x="120" y="54"/>
                    <a:pt x="122" y="56"/>
                    <a:pt x="125" y="56"/>
                  </a:cubicBezTo>
                  <a:lnTo>
                    <a:pt x="134" y="54"/>
                  </a:lnTo>
                  <a:close/>
                  <a:moveTo>
                    <a:pt x="132" y="81"/>
                  </a:moveTo>
                  <a:cubicBezTo>
                    <a:pt x="134" y="82"/>
                    <a:pt x="137" y="80"/>
                    <a:pt x="138" y="77"/>
                  </a:cubicBezTo>
                  <a:cubicBezTo>
                    <a:pt x="138" y="77"/>
                    <a:pt x="138" y="77"/>
                    <a:pt x="138" y="77"/>
                  </a:cubicBezTo>
                  <a:cubicBezTo>
                    <a:pt x="138" y="74"/>
                    <a:pt x="136" y="72"/>
                    <a:pt x="134" y="71"/>
                  </a:cubicBezTo>
                  <a:cubicBezTo>
                    <a:pt x="125" y="69"/>
                    <a:pt x="125" y="69"/>
                    <a:pt x="125" y="69"/>
                  </a:cubicBezTo>
                  <a:cubicBezTo>
                    <a:pt x="122" y="69"/>
                    <a:pt x="119" y="71"/>
                    <a:pt x="119" y="73"/>
                  </a:cubicBezTo>
                  <a:cubicBezTo>
                    <a:pt x="119" y="73"/>
                    <a:pt x="119" y="73"/>
                    <a:pt x="119" y="73"/>
                  </a:cubicBezTo>
                  <a:cubicBezTo>
                    <a:pt x="118" y="76"/>
                    <a:pt x="120" y="79"/>
                    <a:pt x="123" y="79"/>
                  </a:cubicBezTo>
                  <a:lnTo>
                    <a:pt x="132" y="81"/>
                  </a:lnTo>
                  <a:close/>
                  <a:moveTo>
                    <a:pt x="41" y="21"/>
                  </a:moveTo>
                  <a:cubicBezTo>
                    <a:pt x="42" y="24"/>
                    <a:pt x="45" y="25"/>
                    <a:pt x="48" y="24"/>
                  </a:cubicBezTo>
                  <a:cubicBezTo>
                    <a:pt x="48" y="24"/>
                    <a:pt x="48" y="24"/>
                    <a:pt x="48" y="24"/>
                  </a:cubicBezTo>
                  <a:cubicBezTo>
                    <a:pt x="50" y="22"/>
                    <a:pt x="51" y="19"/>
                    <a:pt x="50" y="17"/>
                  </a:cubicBezTo>
                  <a:cubicBezTo>
                    <a:pt x="45" y="9"/>
                    <a:pt x="45" y="9"/>
                    <a:pt x="45" y="9"/>
                  </a:cubicBezTo>
                  <a:cubicBezTo>
                    <a:pt x="44" y="6"/>
                    <a:pt x="41" y="5"/>
                    <a:pt x="38" y="7"/>
                  </a:cubicBezTo>
                  <a:cubicBezTo>
                    <a:pt x="38" y="7"/>
                    <a:pt x="38" y="7"/>
                    <a:pt x="38" y="7"/>
                  </a:cubicBezTo>
                  <a:cubicBezTo>
                    <a:pt x="36" y="8"/>
                    <a:pt x="35" y="11"/>
                    <a:pt x="36" y="13"/>
                  </a:cubicBezTo>
                  <a:lnTo>
                    <a:pt x="41" y="21"/>
                  </a:lnTo>
                  <a:close/>
                  <a:moveTo>
                    <a:pt x="23" y="36"/>
                  </a:moveTo>
                  <a:cubicBezTo>
                    <a:pt x="25" y="38"/>
                    <a:pt x="28" y="37"/>
                    <a:pt x="30" y="35"/>
                  </a:cubicBezTo>
                  <a:cubicBezTo>
                    <a:pt x="30" y="35"/>
                    <a:pt x="30" y="35"/>
                    <a:pt x="30" y="35"/>
                  </a:cubicBezTo>
                  <a:cubicBezTo>
                    <a:pt x="32" y="33"/>
                    <a:pt x="31" y="30"/>
                    <a:pt x="29" y="28"/>
                  </a:cubicBezTo>
                  <a:cubicBezTo>
                    <a:pt x="22" y="22"/>
                    <a:pt x="22" y="22"/>
                    <a:pt x="22" y="22"/>
                  </a:cubicBezTo>
                  <a:cubicBezTo>
                    <a:pt x="20" y="20"/>
                    <a:pt x="17" y="20"/>
                    <a:pt x="15" y="22"/>
                  </a:cubicBezTo>
                  <a:cubicBezTo>
                    <a:pt x="15" y="22"/>
                    <a:pt x="15" y="22"/>
                    <a:pt x="15" y="22"/>
                  </a:cubicBezTo>
                  <a:cubicBezTo>
                    <a:pt x="14" y="25"/>
                    <a:pt x="14" y="28"/>
                    <a:pt x="16" y="30"/>
                  </a:cubicBezTo>
                  <a:lnTo>
                    <a:pt x="23" y="36"/>
                  </a:lnTo>
                  <a:close/>
                  <a:moveTo>
                    <a:pt x="14" y="56"/>
                  </a:moveTo>
                  <a:cubicBezTo>
                    <a:pt x="17" y="56"/>
                    <a:pt x="19" y="54"/>
                    <a:pt x="20" y="52"/>
                  </a:cubicBezTo>
                  <a:cubicBezTo>
                    <a:pt x="20" y="52"/>
                    <a:pt x="20" y="52"/>
                    <a:pt x="20" y="52"/>
                  </a:cubicBezTo>
                  <a:cubicBezTo>
                    <a:pt x="20" y="49"/>
                    <a:pt x="19" y="46"/>
                    <a:pt x="16" y="46"/>
                  </a:cubicBezTo>
                  <a:cubicBezTo>
                    <a:pt x="7" y="44"/>
                    <a:pt x="7" y="44"/>
                    <a:pt x="7" y="44"/>
                  </a:cubicBezTo>
                  <a:cubicBezTo>
                    <a:pt x="4" y="44"/>
                    <a:pt x="1" y="46"/>
                    <a:pt x="1" y="48"/>
                  </a:cubicBezTo>
                  <a:cubicBezTo>
                    <a:pt x="1" y="48"/>
                    <a:pt x="1" y="48"/>
                    <a:pt x="1" y="48"/>
                  </a:cubicBezTo>
                  <a:cubicBezTo>
                    <a:pt x="0" y="51"/>
                    <a:pt x="2" y="54"/>
                    <a:pt x="5" y="54"/>
                  </a:cubicBezTo>
                  <a:lnTo>
                    <a:pt x="14" y="56"/>
                  </a:lnTo>
                  <a:close/>
                  <a:moveTo>
                    <a:pt x="16" y="79"/>
                  </a:moveTo>
                  <a:cubicBezTo>
                    <a:pt x="19" y="79"/>
                    <a:pt x="21" y="76"/>
                    <a:pt x="20" y="73"/>
                  </a:cubicBezTo>
                  <a:cubicBezTo>
                    <a:pt x="20" y="73"/>
                    <a:pt x="20" y="73"/>
                    <a:pt x="20" y="73"/>
                  </a:cubicBezTo>
                  <a:cubicBezTo>
                    <a:pt x="20" y="71"/>
                    <a:pt x="17" y="69"/>
                    <a:pt x="14" y="69"/>
                  </a:cubicBezTo>
                  <a:cubicBezTo>
                    <a:pt x="5" y="71"/>
                    <a:pt x="5" y="71"/>
                    <a:pt x="5" y="71"/>
                  </a:cubicBezTo>
                  <a:cubicBezTo>
                    <a:pt x="3" y="72"/>
                    <a:pt x="1" y="74"/>
                    <a:pt x="1" y="77"/>
                  </a:cubicBezTo>
                  <a:cubicBezTo>
                    <a:pt x="1" y="77"/>
                    <a:pt x="1" y="77"/>
                    <a:pt x="1" y="77"/>
                  </a:cubicBezTo>
                  <a:cubicBezTo>
                    <a:pt x="2" y="80"/>
                    <a:pt x="5" y="82"/>
                    <a:pt x="7" y="81"/>
                  </a:cubicBezTo>
                  <a:lnTo>
                    <a:pt x="16" y="79"/>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573" name="Google Shape;573;p11"/>
          <p:cNvSpPr/>
          <p:nvPr/>
        </p:nvSpPr>
        <p:spPr>
          <a:xfrm>
            <a:off x="4043363" y="3897313"/>
            <a:ext cx="1592262" cy="1592262"/>
          </a:xfrm>
          <a:custGeom>
            <a:rect b="b" l="l" r="r" t="t"/>
            <a:pathLst>
              <a:path extrusionOk="0" h="411" w="411">
                <a:moveTo>
                  <a:pt x="192" y="0"/>
                </a:moveTo>
                <a:cubicBezTo>
                  <a:pt x="190" y="1"/>
                  <a:pt x="188" y="3"/>
                  <a:pt x="186" y="4"/>
                </a:cubicBezTo>
                <a:cubicBezTo>
                  <a:pt x="7" y="183"/>
                  <a:pt x="7" y="183"/>
                  <a:pt x="7" y="183"/>
                </a:cubicBezTo>
                <a:cubicBezTo>
                  <a:pt x="1" y="190"/>
                  <a:pt x="0" y="200"/>
                  <a:pt x="4" y="208"/>
                </a:cubicBezTo>
                <a:cubicBezTo>
                  <a:pt x="55" y="288"/>
                  <a:pt x="123" y="356"/>
                  <a:pt x="203" y="406"/>
                </a:cubicBezTo>
                <a:cubicBezTo>
                  <a:pt x="211" y="411"/>
                  <a:pt x="221" y="410"/>
                  <a:pt x="227" y="403"/>
                </a:cubicBezTo>
                <a:cubicBezTo>
                  <a:pt x="406" y="225"/>
                  <a:pt x="406" y="225"/>
                  <a:pt x="406" y="225"/>
                </a:cubicBezTo>
                <a:cubicBezTo>
                  <a:pt x="408" y="223"/>
                  <a:pt x="410" y="221"/>
                  <a:pt x="411" y="218"/>
                </a:cubicBezTo>
                <a:cubicBezTo>
                  <a:pt x="310" y="181"/>
                  <a:pt x="230" y="101"/>
                  <a:pt x="192" y="0"/>
                </a:cubicBezTo>
                <a:close/>
              </a:path>
            </a:pathLst>
          </a:custGeom>
          <a:solidFill>
            <a:srgbClr val="0A98C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74" name="Google Shape;574;p11"/>
          <p:cNvSpPr/>
          <p:nvPr/>
        </p:nvSpPr>
        <p:spPr>
          <a:xfrm>
            <a:off x="6565900" y="1370013"/>
            <a:ext cx="1590675" cy="1592262"/>
          </a:xfrm>
          <a:custGeom>
            <a:rect b="b" l="l" r="r" t="t"/>
            <a:pathLst>
              <a:path extrusionOk="0" h="411" w="411">
                <a:moveTo>
                  <a:pt x="219" y="411"/>
                </a:moveTo>
                <a:cubicBezTo>
                  <a:pt x="221" y="410"/>
                  <a:pt x="223" y="409"/>
                  <a:pt x="225" y="407"/>
                </a:cubicBezTo>
                <a:cubicBezTo>
                  <a:pt x="404" y="228"/>
                  <a:pt x="404" y="228"/>
                  <a:pt x="404" y="228"/>
                </a:cubicBezTo>
                <a:cubicBezTo>
                  <a:pt x="410" y="221"/>
                  <a:pt x="411" y="211"/>
                  <a:pt x="407" y="204"/>
                </a:cubicBezTo>
                <a:cubicBezTo>
                  <a:pt x="356" y="124"/>
                  <a:pt x="288" y="56"/>
                  <a:pt x="208" y="5"/>
                </a:cubicBezTo>
                <a:cubicBezTo>
                  <a:pt x="200" y="0"/>
                  <a:pt x="190" y="1"/>
                  <a:pt x="184" y="8"/>
                </a:cubicBezTo>
                <a:cubicBezTo>
                  <a:pt x="5" y="187"/>
                  <a:pt x="5" y="187"/>
                  <a:pt x="5" y="187"/>
                </a:cubicBezTo>
                <a:cubicBezTo>
                  <a:pt x="3" y="189"/>
                  <a:pt x="1" y="191"/>
                  <a:pt x="0" y="193"/>
                </a:cubicBezTo>
                <a:cubicBezTo>
                  <a:pt x="101" y="231"/>
                  <a:pt x="181" y="311"/>
                  <a:pt x="219" y="411"/>
                </a:cubicBezTo>
                <a:close/>
              </a:path>
            </a:pathLst>
          </a:custGeom>
          <a:solidFill>
            <a:srgbClr val="FF912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575" name="Google Shape;575;p11"/>
          <p:cNvGrpSpPr/>
          <p:nvPr/>
        </p:nvGrpSpPr>
        <p:grpSpPr>
          <a:xfrm>
            <a:off x="7518400" y="2343150"/>
            <a:ext cx="998538" cy="2173288"/>
            <a:chOff x="7518400" y="2343150"/>
            <a:chExt cx="998538" cy="2173288"/>
          </a:xfrm>
        </p:grpSpPr>
        <p:sp>
          <p:nvSpPr>
            <p:cNvPr id="576" name="Google Shape;576;p11"/>
            <p:cNvSpPr/>
            <p:nvPr/>
          </p:nvSpPr>
          <p:spPr>
            <a:xfrm>
              <a:off x="7540625" y="3849688"/>
              <a:ext cx="941388" cy="666750"/>
            </a:xfrm>
            <a:custGeom>
              <a:rect b="b" l="l" r="r" t="t"/>
              <a:pathLst>
                <a:path extrusionOk="0" h="172" w="243">
                  <a:moveTo>
                    <a:pt x="162" y="162"/>
                  </a:moveTo>
                  <a:cubicBezTo>
                    <a:pt x="172" y="172"/>
                    <a:pt x="188" y="169"/>
                    <a:pt x="194" y="157"/>
                  </a:cubicBezTo>
                  <a:cubicBezTo>
                    <a:pt x="217" y="107"/>
                    <a:pt x="233" y="54"/>
                    <a:pt x="243" y="0"/>
                  </a:cubicBezTo>
                  <a:cubicBezTo>
                    <a:pt x="0" y="0"/>
                    <a:pt x="0" y="0"/>
                    <a:pt x="0" y="0"/>
                  </a:cubicBezTo>
                  <a:lnTo>
                    <a:pt x="162" y="162"/>
                  </a:lnTo>
                  <a:close/>
                </a:path>
              </a:pathLst>
            </a:custGeom>
            <a:solidFill>
              <a:srgbClr val="CC233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77" name="Google Shape;577;p11"/>
            <p:cNvSpPr/>
            <p:nvPr/>
          </p:nvSpPr>
          <p:spPr>
            <a:xfrm>
              <a:off x="7540625" y="2343150"/>
              <a:ext cx="941388" cy="669925"/>
            </a:xfrm>
            <a:custGeom>
              <a:rect b="b" l="l" r="r" t="t"/>
              <a:pathLst>
                <a:path extrusionOk="0" h="173" w="243">
                  <a:moveTo>
                    <a:pt x="194" y="16"/>
                  </a:moveTo>
                  <a:cubicBezTo>
                    <a:pt x="188" y="3"/>
                    <a:pt x="172" y="0"/>
                    <a:pt x="162" y="10"/>
                  </a:cubicBezTo>
                  <a:cubicBezTo>
                    <a:pt x="0" y="173"/>
                    <a:pt x="0" y="173"/>
                    <a:pt x="0" y="173"/>
                  </a:cubicBezTo>
                  <a:cubicBezTo>
                    <a:pt x="243" y="173"/>
                    <a:pt x="243" y="173"/>
                    <a:pt x="243" y="173"/>
                  </a:cubicBezTo>
                  <a:cubicBezTo>
                    <a:pt x="233" y="118"/>
                    <a:pt x="217" y="66"/>
                    <a:pt x="194" y="16"/>
                  </a:cubicBezTo>
                  <a:close/>
                </a:path>
              </a:pathLst>
            </a:custGeom>
            <a:solidFill>
              <a:srgbClr val="F06E7A"/>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578" name="Google Shape;578;p11"/>
            <p:cNvSpPr/>
            <p:nvPr/>
          </p:nvSpPr>
          <p:spPr>
            <a:xfrm>
              <a:off x="7518400" y="3013075"/>
              <a:ext cx="998538" cy="836613"/>
            </a:xfrm>
            <a:custGeom>
              <a:rect b="b" l="l" r="r" t="t"/>
              <a:pathLst>
                <a:path extrusionOk="0" h="216" w="258">
                  <a:moveTo>
                    <a:pt x="258" y="108"/>
                  </a:moveTo>
                  <a:cubicBezTo>
                    <a:pt x="258" y="76"/>
                    <a:pt x="256" y="45"/>
                    <a:pt x="251" y="14"/>
                  </a:cubicBezTo>
                  <a:cubicBezTo>
                    <a:pt x="250" y="9"/>
                    <a:pt x="250" y="4"/>
                    <a:pt x="249" y="0"/>
                  </a:cubicBezTo>
                  <a:cubicBezTo>
                    <a:pt x="6" y="0"/>
                    <a:pt x="6" y="0"/>
                    <a:pt x="6" y="0"/>
                  </a:cubicBezTo>
                  <a:cubicBezTo>
                    <a:pt x="2" y="3"/>
                    <a:pt x="0" y="8"/>
                    <a:pt x="0" y="14"/>
                  </a:cubicBezTo>
                  <a:cubicBezTo>
                    <a:pt x="0" y="202"/>
                    <a:pt x="0" y="202"/>
                    <a:pt x="0" y="202"/>
                  </a:cubicBezTo>
                  <a:cubicBezTo>
                    <a:pt x="0" y="207"/>
                    <a:pt x="2" y="212"/>
                    <a:pt x="6" y="216"/>
                  </a:cubicBezTo>
                  <a:cubicBezTo>
                    <a:pt x="249" y="216"/>
                    <a:pt x="249" y="216"/>
                    <a:pt x="249" y="216"/>
                  </a:cubicBezTo>
                  <a:cubicBezTo>
                    <a:pt x="250" y="211"/>
                    <a:pt x="250" y="206"/>
                    <a:pt x="251" y="202"/>
                  </a:cubicBezTo>
                  <a:cubicBezTo>
                    <a:pt x="256" y="171"/>
                    <a:pt x="258" y="139"/>
                    <a:pt x="258" y="108"/>
                  </a:cubicBezTo>
                  <a:close/>
                </a:path>
              </a:pathLst>
            </a:custGeom>
            <a:solidFill>
              <a:srgbClr val="E2495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pic>
        <p:nvPicPr>
          <p:cNvPr descr="Blackboard outline" id="579" name="Google Shape;579;p11"/>
          <p:cNvPicPr preferRelativeResize="0"/>
          <p:nvPr/>
        </p:nvPicPr>
        <p:blipFill rotWithShape="1">
          <a:blip r:embed="rId3">
            <a:alphaModFix/>
          </a:blip>
          <a:srcRect b="0" l="0" r="0" t="0"/>
          <a:stretch/>
        </p:blipFill>
        <p:spPr>
          <a:xfrm>
            <a:off x="7004050" y="1658144"/>
            <a:ext cx="914400" cy="914400"/>
          </a:xfrm>
          <a:prstGeom prst="rect">
            <a:avLst/>
          </a:prstGeom>
          <a:noFill/>
          <a:ln>
            <a:noFill/>
          </a:ln>
        </p:spPr>
      </p:pic>
      <p:pic>
        <p:nvPicPr>
          <p:cNvPr descr="Classroom outline" id="580" name="Google Shape;580;p11"/>
          <p:cNvPicPr preferRelativeResize="0"/>
          <p:nvPr/>
        </p:nvPicPr>
        <p:blipFill rotWithShape="1">
          <a:blip r:embed="rId4">
            <a:alphaModFix/>
          </a:blip>
          <a:srcRect b="0" l="0" r="0" t="0"/>
          <a:stretch/>
        </p:blipFill>
        <p:spPr>
          <a:xfrm>
            <a:off x="7524750" y="2991643"/>
            <a:ext cx="914400" cy="914400"/>
          </a:xfrm>
          <a:prstGeom prst="rect">
            <a:avLst/>
          </a:prstGeom>
          <a:noFill/>
          <a:ln>
            <a:noFill/>
          </a:ln>
        </p:spPr>
      </p:pic>
      <p:pic>
        <p:nvPicPr>
          <p:cNvPr descr="Cheers outline" id="581" name="Google Shape;581;p11"/>
          <p:cNvPicPr preferRelativeResize="0"/>
          <p:nvPr/>
        </p:nvPicPr>
        <p:blipFill rotWithShape="1">
          <a:blip r:embed="rId5">
            <a:alphaModFix/>
          </a:blip>
          <a:srcRect b="0" l="0" r="0" t="0"/>
          <a:stretch/>
        </p:blipFill>
        <p:spPr>
          <a:xfrm>
            <a:off x="7004050" y="4346576"/>
            <a:ext cx="914400" cy="914400"/>
          </a:xfrm>
          <a:prstGeom prst="rect">
            <a:avLst/>
          </a:prstGeom>
          <a:noFill/>
          <a:ln>
            <a:noFill/>
          </a:ln>
        </p:spPr>
      </p:pic>
      <p:pic>
        <p:nvPicPr>
          <p:cNvPr descr="Clipboard Partially Checked outline" id="582" name="Google Shape;582;p11"/>
          <p:cNvPicPr preferRelativeResize="0"/>
          <p:nvPr/>
        </p:nvPicPr>
        <p:blipFill rotWithShape="1">
          <a:blip r:embed="rId6">
            <a:alphaModFix/>
          </a:blip>
          <a:srcRect b="0" l="0" r="0" t="0"/>
          <a:stretch/>
        </p:blipFill>
        <p:spPr>
          <a:xfrm>
            <a:off x="4324351" y="4267201"/>
            <a:ext cx="914400" cy="914400"/>
          </a:xfrm>
          <a:prstGeom prst="rect">
            <a:avLst/>
          </a:prstGeom>
          <a:noFill/>
          <a:ln>
            <a:noFill/>
          </a:ln>
        </p:spPr>
      </p:pic>
      <p:pic>
        <p:nvPicPr>
          <p:cNvPr descr="User outline" id="583" name="Google Shape;583;p11"/>
          <p:cNvPicPr preferRelativeResize="0"/>
          <p:nvPr/>
        </p:nvPicPr>
        <p:blipFill rotWithShape="1">
          <a:blip r:embed="rId7">
            <a:alphaModFix/>
          </a:blip>
          <a:srcRect b="0" l="0" r="0" t="0"/>
          <a:stretch/>
        </p:blipFill>
        <p:spPr>
          <a:xfrm>
            <a:off x="3714750" y="2967038"/>
            <a:ext cx="914400" cy="914400"/>
          </a:xfrm>
          <a:prstGeom prst="rect">
            <a:avLst/>
          </a:prstGeom>
          <a:noFill/>
          <a:ln>
            <a:noFill/>
          </a:ln>
        </p:spPr>
      </p:pic>
      <p:pic>
        <p:nvPicPr>
          <p:cNvPr descr="Users outline" id="584" name="Google Shape;584;p11"/>
          <p:cNvPicPr preferRelativeResize="0"/>
          <p:nvPr/>
        </p:nvPicPr>
        <p:blipFill rotWithShape="1">
          <a:blip r:embed="rId8">
            <a:alphaModFix/>
          </a:blip>
          <a:srcRect b="0" l="0" r="0" t="0"/>
          <a:stretch/>
        </p:blipFill>
        <p:spPr>
          <a:xfrm>
            <a:off x="5624291" y="4884738"/>
            <a:ext cx="914400" cy="914400"/>
          </a:xfrm>
          <a:prstGeom prst="rect">
            <a:avLst/>
          </a:prstGeom>
          <a:noFill/>
          <a:ln>
            <a:noFill/>
          </a:ln>
        </p:spPr>
      </p:pic>
      <p:pic>
        <p:nvPicPr>
          <p:cNvPr descr="Reflection outline" id="585" name="Google Shape;585;p11"/>
          <p:cNvPicPr preferRelativeResize="0"/>
          <p:nvPr/>
        </p:nvPicPr>
        <p:blipFill rotWithShape="1">
          <a:blip r:embed="rId9">
            <a:alphaModFix/>
          </a:blip>
          <a:srcRect b="0" l="0" r="0" t="0"/>
          <a:stretch/>
        </p:blipFill>
        <p:spPr>
          <a:xfrm>
            <a:off x="3695312" y="952810"/>
            <a:ext cx="914400" cy="914400"/>
          </a:xfrm>
          <a:prstGeom prst="rect">
            <a:avLst/>
          </a:prstGeom>
          <a:noFill/>
          <a:ln>
            <a:noFill/>
          </a:ln>
        </p:spPr>
      </p:pic>
      <p:sp>
        <p:nvSpPr>
          <p:cNvPr id="586" name="Google Shape;586;p11"/>
          <p:cNvSpPr txBox="1"/>
          <p:nvPr/>
        </p:nvSpPr>
        <p:spPr>
          <a:xfrm>
            <a:off x="-70763" y="-16111"/>
            <a:ext cx="12192000" cy="52322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800">
                <a:solidFill>
                  <a:srgbClr val="7F7F7F"/>
                </a:solidFill>
                <a:latin typeface="Calibri"/>
                <a:ea typeface="Calibri"/>
                <a:cs typeface="Calibri"/>
                <a:sym typeface="Calibri"/>
              </a:rPr>
              <a:t>Lindenow South Primary Instructional Learning Model </a:t>
            </a:r>
            <a:endParaRPr b="1" sz="2800">
              <a:solidFill>
                <a:srgbClr val="7F7F7F"/>
              </a:solidFill>
              <a:latin typeface="Calibri"/>
              <a:ea typeface="Calibri"/>
              <a:cs typeface="Calibri"/>
              <a:sym typeface="Calibri"/>
            </a:endParaRPr>
          </a:p>
        </p:txBody>
      </p:sp>
      <p:pic>
        <p:nvPicPr>
          <p:cNvPr descr="A group of children posing for a photo in front of a sign&#10;&#10;Description automatically generated with medium confidence" id="587" name="Google Shape;587;p11"/>
          <p:cNvPicPr preferRelativeResize="0"/>
          <p:nvPr/>
        </p:nvPicPr>
        <p:blipFill rotWithShape="1">
          <a:blip r:embed="rId10">
            <a:alphaModFix/>
          </a:blip>
          <a:srcRect b="0" l="0" r="0" t="0"/>
          <a:stretch/>
        </p:blipFill>
        <p:spPr>
          <a:xfrm>
            <a:off x="3750998" y="1049338"/>
            <a:ext cx="4761905" cy="4761905"/>
          </a:xfrm>
          <a:prstGeom prst="rect">
            <a:avLst/>
          </a:prstGeom>
          <a:noFill/>
          <a:ln>
            <a:noFill/>
          </a:ln>
        </p:spPr>
      </p:pic>
      <p:sp>
        <p:nvSpPr>
          <p:cNvPr id="588" name="Google Shape;588;p11"/>
          <p:cNvSpPr txBox="1"/>
          <p:nvPr/>
        </p:nvSpPr>
        <p:spPr>
          <a:xfrm>
            <a:off x="8475559" y="442362"/>
            <a:ext cx="3716400" cy="3232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rgbClr val="00B050"/>
                </a:solidFill>
                <a:latin typeface="Arial Black"/>
                <a:ea typeface="Arial Black"/>
                <a:cs typeface="Arial Black"/>
                <a:sym typeface="Arial Black"/>
              </a:rPr>
              <a:t>What is the teacher </a:t>
            </a:r>
            <a:endParaRPr/>
          </a:p>
          <a:p>
            <a:pPr indent="0" lvl="0" marL="0" marR="0" rtl="0" algn="ctr">
              <a:spcBef>
                <a:spcPts val="0"/>
              </a:spcBef>
              <a:spcAft>
                <a:spcPts val="0"/>
              </a:spcAft>
              <a:buNone/>
            </a:pPr>
            <a:r>
              <a:rPr lang="en-US" sz="1800">
                <a:solidFill>
                  <a:srgbClr val="00B050"/>
                </a:solidFill>
                <a:latin typeface="Arial Black"/>
                <a:ea typeface="Arial Black"/>
                <a:cs typeface="Arial Black"/>
                <a:sym typeface="Arial Black"/>
              </a:rPr>
              <a:t>doing? </a:t>
            </a:r>
            <a:endParaRPr/>
          </a:p>
          <a:p>
            <a:pPr indent="-285750" lvl="0" marL="285750" marR="0" rtl="0" algn="l">
              <a:spcBef>
                <a:spcPts val="0"/>
              </a:spcBef>
              <a:spcAft>
                <a:spcPts val="0"/>
              </a:spcAft>
              <a:buClr>
                <a:srgbClr val="00B050"/>
              </a:buClr>
              <a:buSzPts val="1400"/>
              <a:buFont typeface="Arial"/>
              <a:buChar char="•"/>
            </a:pPr>
            <a:r>
              <a:rPr lang="en-US" sz="1400">
                <a:solidFill>
                  <a:srgbClr val="00B050"/>
                </a:solidFill>
                <a:latin typeface="Calibri"/>
                <a:ea typeface="Calibri"/>
                <a:cs typeface="Calibri"/>
                <a:sym typeface="Calibri"/>
              </a:rPr>
              <a:t>Facilitating discussion</a:t>
            </a:r>
            <a:endParaRPr/>
          </a:p>
          <a:p>
            <a:pPr indent="-285750" lvl="0" marL="285750" marR="0" rtl="0" algn="l">
              <a:spcBef>
                <a:spcPts val="0"/>
              </a:spcBef>
              <a:spcAft>
                <a:spcPts val="0"/>
              </a:spcAft>
              <a:buClr>
                <a:srgbClr val="00B050"/>
              </a:buClr>
              <a:buSzPts val="1400"/>
              <a:buFont typeface="Arial"/>
              <a:buChar char="•"/>
            </a:pPr>
            <a:r>
              <a:rPr lang="en-US" sz="1400">
                <a:solidFill>
                  <a:srgbClr val="00B050"/>
                </a:solidFill>
                <a:latin typeface="Calibri"/>
                <a:ea typeface="Calibri"/>
                <a:cs typeface="Calibri"/>
                <a:sym typeface="Calibri"/>
              </a:rPr>
              <a:t>Recording any information that may support future lesson planning or small group collaborations. </a:t>
            </a:r>
            <a:endParaRPr/>
          </a:p>
          <a:p>
            <a:pPr indent="-285750" lvl="0" marL="285750" marR="0" rtl="0" algn="l">
              <a:spcBef>
                <a:spcPts val="0"/>
              </a:spcBef>
              <a:spcAft>
                <a:spcPts val="0"/>
              </a:spcAft>
              <a:buClr>
                <a:srgbClr val="00B050"/>
              </a:buClr>
              <a:buSzPts val="1400"/>
              <a:buFont typeface="Arial"/>
              <a:buChar char="•"/>
            </a:pPr>
            <a:r>
              <a:rPr lang="en-US" sz="1400">
                <a:solidFill>
                  <a:srgbClr val="00B050"/>
                </a:solidFill>
                <a:latin typeface="Calibri"/>
                <a:ea typeface="Calibri"/>
                <a:cs typeface="Calibri"/>
                <a:sym typeface="Calibri"/>
              </a:rPr>
              <a:t>Reserving the temptation to offer critical feedback, this is for conferences. </a:t>
            </a:r>
            <a:endParaRPr/>
          </a:p>
          <a:p>
            <a:pPr indent="-285750" lvl="0" marL="285750" marR="0" rtl="0" algn="l">
              <a:spcBef>
                <a:spcPts val="0"/>
              </a:spcBef>
              <a:spcAft>
                <a:spcPts val="0"/>
              </a:spcAft>
              <a:buClr>
                <a:srgbClr val="00B050"/>
              </a:buClr>
              <a:buSzPts val="1400"/>
              <a:buFont typeface="Arial"/>
              <a:buChar char="•"/>
            </a:pPr>
            <a:r>
              <a:rPr i="0" lang="en-US" sz="1400">
                <a:solidFill>
                  <a:srgbClr val="00B050"/>
                </a:solidFill>
                <a:latin typeface="Calibri"/>
                <a:ea typeface="Calibri"/>
                <a:cs typeface="Calibri"/>
                <a:sym typeface="Calibri"/>
              </a:rPr>
              <a:t>Should be an expert </a:t>
            </a:r>
            <a:r>
              <a:rPr lang="en-US">
                <a:solidFill>
                  <a:srgbClr val="00B050"/>
                </a:solidFill>
                <a:latin typeface="Calibri"/>
                <a:ea typeface="Calibri"/>
                <a:cs typeface="Calibri"/>
                <a:sym typeface="Calibri"/>
              </a:rPr>
              <a:t>questioner</a:t>
            </a:r>
            <a:r>
              <a:rPr i="0" lang="en-US" sz="1400">
                <a:solidFill>
                  <a:srgbClr val="00B050"/>
                </a:solidFill>
                <a:latin typeface="Calibri"/>
                <a:ea typeface="Calibri"/>
                <a:cs typeface="Calibri"/>
                <a:sym typeface="Calibri"/>
              </a:rPr>
              <a:t>, rather than provider of answers</a:t>
            </a:r>
            <a:endParaRPr/>
          </a:p>
          <a:p>
            <a:pPr indent="-285750" lvl="0" marL="285750" marR="0" rtl="0" algn="l">
              <a:spcBef>
                <a:spcPts val="0"/>
              </a:spcBef>
              <a:spcAft>
                <a:spcPts val="0"/>
              </a:spcAft>
              <a:buClr>
                <a:srgbClr val="00B050"/>
              </a:buClr>
              <a:buSzPts val="1400"/>
              <a:buFont typeface="Arial"/>
              <a:buChar char="•"/>
            </a:pPr>
            <a:r>
              <a:rPr b="0" i="0" lang="en-US" sz="1400">
                <a:solidFill>
                  <a:srgbClr val="00B050"/>
                </a:solidFill>
                <a:latin typeface="Calibri"/>
                <a:ea typeface="Calibri"/>
                <a:cs typeface="Calibri"/>
                <a:sym typeface="Calibri"/>
              </a:rPr>
              <a:t>Teacher must engage and direct students to effectively collect, understanding and synthesize information</a:t>
            </a:r>
            <a:endParaRPr sz="1400">
              <a:solidFill>
                <a:srgbClr val="00B050"/>
              </a:solidFill>
              <a:latin typeface="Calibri"/>
              <a:ea typeface="Calibri"/>
              <a:cs typeface="Calibri"/>
              <a:sym typeface="Calibri"/>
            </a:endParaRPr>
          </a:p>
          <a:p>
            <a:pPr indent="-196850" lvl="0" marL="285750" marR="0" rtl="0" algn="l">
              <a:spcBef>
                <a:spcPts val="0"/>
              </a:spcBef>
              <a:spcAft>
                <a:spcPts val="0"/>
              </a:spcAft>
              <a:buClr>
                <a:schemeClr val="dk1"/>
              </a:buClr>
              <a:buSzPts val="1400"/>
              <a:buFont typeface="Arial"/>
              <a:buNone/>
            </a:pPr>
            <a:r>
              <a:t/>
            </a:r>
            <a:endParaRPr sz="1400">
              <a:solidFill>
                <a:srgbClr val="00B050"/>
              </a:solidFill>
              <a:latin typeface="Calibri"/>
              <a:ea typeface="Calibri"/>
              <a:cs typeface="Calibri"/>
              <a:sym typeface="Calibri"/>
            </a:endParaRPr>
          </a:p>
        </p:txBody>
      </p:sp>
      <p:sp>
        <p:nvSpPr>
          <p:cNvPr id="589" name="Google Shape;589;p11"/>
          <p:cNvSpPr txBox="1"/>
          <p:nvPr/>
        </p:nvSpPr>
        <p:spPr>
          <a:xfrm>
            <a:off x="8407400" y="3424238"/>
            <a:ext cx="3739237" cy="280076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rgbClr val="00B050"/>
                </a:solidFill>
                <a:latin typeface="Arial Black"/>
                <a:ea typeface="Arial Black"/>
                <a:cs typeface="Arial Black"/>
                <a:sym typeface="Arial Black"/>
              </a:rPr>
              <a:t>What are the students doing?</a:t>
            </a:r>
            <a:endParaRPr/>
          </a:p>
          <a:p>
            <a:pPr indent="-285750" lvl="0" marL="285750" marR="0" rtl="0" algn="l">
              <a:spcBef>
                <a:spcPts val="0"/>
              </a:spcBef>
              <a:spcAft>
                <a:spcPts val="0"/>
              </a:spcAft>
              <a:buClr>
                <a:srgbClr val="00B050"/>
              </a:buClr>
              <a:buSzPts val="1400"/>
              <a:buFont typeface="Arial"/>
              <a:buChar char="•"/>
            </a:pPr>
            <a:r>
              <a:rPr lang="en-US" sz="1400">
                <a:solidFill>
                  <a:srgbClr val="00B050"/>
                </a:solidFill>
                <a:latin typeface="Calibri"/>
                <a:ea typeface="Calibri"/>
                <a:cs typeface="Calibri"/>
                <a:sym typeface="Calibri"/>
              </a:rPr>
              <a:t>Leading the reflective discussion</a:t>
            </a:r>
            <a:endParaRPr/>
          </a:p>
          <a:p>
            <a:pPr indent="-285750" lvl="0" marL="285750" marR="0" rtl="0" algn="l">
              <a:spcBef>
                <a:spcPts val="0"/>
              </a:spcBef>
              <a:spcAft>
                <a:spcPts val="0"/>
              </a:spcAft>
              <a:buClr>
                <a:srgbClr val="00B050"/>
              </a:buClr>
              <a:buSzPts val="1400"/>
              <a:buFont typeface="Arial"/>
              <a:buChar char="•"/>
            </a:pPr>
            <a:r>
              <a:rPr lang="en-US" sz="1400">
                <a:solidFill>
                  <a:srgbClr val="00B050"/>
                </a:solidFill>
                <a:latin typeface="Calibri"/>
                <a:ea typeface="Calibri"/>
                <a:cs typeface="Calibri"/>
                <a:sym typeface="Calibri"/>
              </a:rPr>
              <a:t>Sharing successes and challenges.</a:t>
            </a:r>
            <a:endParaRPr/>
          </a:p>
          <a:p>
            <a:pPr indent="-285750" lvl="0" marL="285750" marR="0" rtl="0" algn="l">
              <a:spcBef>
                <a:spcPts val="0"/>
              </a:spcBef>
              <a:spcAft>
                <a:spcPts val="0"/>
              </a:spcAft>
              <a:buClr>
                <a:srgbClr val="00B050"/>
              </a:buClr>
              <a:buSzPts val="1400"/>
              <a:buFont typeface="Arial"/>
              <a:buChar char="•"/>
            </a:pPr>
            <a:r>
              <a:rPr lang="en-US" sz="1400">
                <a:solidFill>
                  <a:srgbClr val="00B050"/>
                </a:solidFill>
                <a:latin typeface="Calibri"/>
                <a:ea typeface="Calibri"/>
                <a:cs typeface="Calibri"/>
                <a:sym typeface="Calibri"/>
              </a:rPr>
              <a:t>Piggy backing off each others thinking</a:t>
            </a:r>
            <a:endParaRPr/>
          </a:p>
          <a:p>
            <a:pPr indent="-285750" lvl="0" marL="285750" marR="0" rtl="0" algn="l">
              <a:spcBef>
                <a:spcPts val="0"/>
              </a:spcBef>
              <a:spcAft>
                <a:spcPts val="0"/>
              </a:spcAft>
              <a:buClr>
                <a:srgbClr val="00B050"/>
              </a:buClr>
              <a:buSzPts val="1400"/>
              <a:buFont typeface="Arial"/>
              <a:buChar char="•"/>
            </a:pPr>
            <a:r>
              <a:rPr lang="en-US" sz="1400">
                <a:solidFill>
                  <a:srgbClr val="00B050"/>
                </a:solidFill>
                <a:latin typeface="Calibri"/>
                <a:ea typeface="Calibri"/>
                <a:cs typeface="Calibri"/>
                <a:sym typeface="Calibri"/>
              </a:rPr>
              <a:t>Evaluating learning goals. </a:t>
            </a:r>
            <a:endParaRPr/>
          </a:p>
          <a:p>
            <a:pPr indent="-285750" lvl="0" marL="285750" marR="0" rtl="0" algn="l">
              <a:spcBef>
                <a:spcPts val="0"/>
              </a:spcBef>
              <a:spcAft>
                <a:spcPts val="0"/>
              </a:spcAft>
              <a:buClr>
                <a:srgbClr val="00B050"/>
              </a:buClr>
              <a:buSzPts val="1400"/>
              <a:buFont typeface="Arial"/>
              <a:buChar char="•"/>
            </a:pPr>
            <a:r>
              <a:rPr lang="en-US" sz="1400">
                <a:solidFill>
                  <a:srgbClr val="00B050"/>
                </a:solidFill>
                <a:latin typeface="Calibri"/>
                <a:ea typeface="Calibri"/>
                <a:cs typeface="Calibri"/>
                <a:sym typeface="Calibri"/>
              </a:rPr>
              <a:t>Measuring success against the success criteria </a:t>
            </a:r>
            <a:endParaRPr/>
          </a:p>
          <a:p>
            <a:pPr indent="-285750" lvl="0" marL="285750" marR="0" rtl="0" algn="l">
              <a:spcBef>
                <a:spcPts val="0"/>
              </a:spcBef>
              <a:spcAft>
                <a:spcPts val="0"/>
              </a:spcAft>
              <a:buClr>
                <a:srgbClr val="00B050"/>
              </a:buClr>
              <a:buSzPts val="1400"/>
              <a:buFont typeface="Arial"/>
              <a:buChar char="•"/>
            </a:pPr>
            <a:r>
              <a:rPr lang="en-US" sz="1400">
                <a:solidFill>
                  <a:srgbClr val="00B050"/>
                </a:solidFill>
                <a:latin typeface="Calibri"/>
                <a:ea typeface="Calibri"/>
                <a:cs typeface="Calibri"/>
                <a:sym typeface="Calibri"/>
              </a:rPr>
              <a:t>Actively participating. </a:t>
            </a:r>
            <a:endParaRPr/>
          </a:p>
          <a:p>
            <a:pPr indent="-285750" lvl="0" marL="285750" marR="0" rtl="0" algn="l">
              <a:spcBef>
                <a:spcPts val="0"/>
              </a:spcBef>
              <a:spcAft>
                <a:spcPts val="0"/>
              </a:spcAft>
              <a:buClr>
                <a:srgbClr val="00B050"/>
              </a:buClr>
              <a:buSzPts val="1400"/>
              <a:buFont typeface="Arial"/>
              <a:buChar char="•"/>
            </a:pPr>
            <a:r>
              <a:rPr lang="en-US" sz="1400">
                <a:solidFill>
                  <a:srgbClr val="00B050"/>
                </a:solidFill>
                <a:latin typeface="Calibri"/>
                <a:ea typeface="Calibri"/>
                <a:cs typeface="Calibri"/>
                <a:sym typeface="Calibri"/>
              </a:rPr>
              <a:t>Providing feedback based in skills and strategies. </a:t>
            </a:r>
            <a:endParaRPr/>
          </a:p>
          <a:p>
            <a:pPr indent="0" lvl="0" marL="0" marR="0" rtl="0" algn="l">
              <a:spcBef>
                <a:spcPts val="0"/>
              </a:spcBef>
              <a:spcAft>
                <a:spcPts val="0"/>
              </a:spcAft>
              <a:buNone/>
            </a:pPr>
            <a:r>
              <a:t/>
            </a:r>
            <a:endParaRPr sz="1400">
              <a:solidFill>
                <a:srgbClr val="00B050"/>
              </a:solidFill>
              <a:latin typeface="Calibri"/>
              <a:ea typeface="Calibri"/>
              <a:cs typeface="Calibri"/>
              <a:sym typeface="Calibri"/>
            </a:endParaRPr>
          </a:p>
        </p:txBody>
      </p:sp>
      <p:pic>
        <p:nvPicPr>
          <p:cNvPr id="590" name="Google Shape;590;p11"/>
          <p:cNvPicPr preferRelativeResize="0"/>
          <p:nvPr/>
        </p:nvPicPr>
        <p:blipFill rotWithShape="1">
          <a:blip r:embed="rId11">
            <a:alphaModFix/>
          </a:blip>
          <a:srcRect b="0" l="0" r="0" t="0"/>
          <a:stretch/>
        </p:blipFill>
        <p:spPr>
          <a:xfrm>
            <a:off x="566636" y="5906306"/>
            <a:ext cx="11451532" cy="895351"/>
          </a:xfrm>
          <a:prstGeom prst="rect">
            <a:avLst/>
          </a:prstGeom>
          <a:noFill/>
          <a:ln>
            <a:noFill/>
          </a:ln>
        </p:spPr>
      </p:pic>
      <p:sp>
        <p:nvSpPr>
          <p:cNvPr id="591" name="Google Shape;591;p11"/>
          <p:cNvSpPr txBox="1"/>
          <p:nvPr/>
        </p:nvSpPr>
        <p:spPr>
          <a:xfrm>
            <a:off x="69364" y="1012825"/>
            <a:ext cx="3269700" cy="52641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800">
                <a:solidFill>
                  <a:srgbClr val="00B050"/>
                </a:solidFill>
                <a:latin typeface="Arial Black"/>
                <a:ea typeface="Arial Black"/>
                <a:cs typeface="Arial Black"/>
                <a:sym typeface="Arial Black"/>
              </a:rPr>
              <a:t>Reflection</a:t>
            </a:r>
            <a:endParaRPr/>
          </a:p>
          <a:p>
            <a:pPr indent="0" lvl="0" marL="0" marR="0" rtl="0" algn="l">
              <a:spcBef>
                <a:spcPts val="0"/>
              </a:spcBef>
              <a:spcAft>
                <a:spcPts val="0"/>
              </a:spcAft>
              <a:buNone/>
            </a:pPr>
            <a:r>
              <a:rPr lang="en-US" sz="1400">
                <a:solidFill>
                  <a:srgbClr val="00B050"/>
                </a:solidFill>
                <a:latin typeface="Calibri"/>
                <a:ea typeface="Calibri"/>
                <a:cs typeface="Calibri"/>
                <a:sym typeface="Calibri"/>
              </a:rPr>
              <a:t>This is one of the most important phases of the instructional learning model. It is a time for reviewing. The reflection should </a:t>
            </a:r>
            <a:r>
              <a:rPr lang="en-US">
                <a:solidFill>
                  <a:srgbClr val="00B050"/>
                </a:solidFill>
                <a:latin typeface="Calibri"/>
                <a:ea typeface="Calibri"/>
                <a:cs typeface="Calibri"/>
                <a:sym typeface="Calibri"/>
              </a:rPr>
              <a:t>provide</a:t>
            </a:r>
            <a:r>
              <a:rPr lang="en-US" sz="1400">
                <a:solidFill>
                  <a:srgbClr val="00B050"/>
                </a:solidFill>
                <a:latin typeface="Calibri"/>
                <a:ea typeface="Calibri"/>
                <a:cs typeface="Calibri"/>
                <a:sym typeface="Calibri"/>
              </a:rPr>
              <a:t> a time for students to share and synthesise learning. What did the students accomplish? What do they need next?</a:t>
            </a:r>
            <a:endParaRPr/>
          </a:p>
          <a:p>
            <a:pPr indent="0" lvl="0" marL="0" marR="0" rtl="0" algn="l">
              <a:spcBef>
                <a:spcPts val="0"/>
              </a:spcBef>
              <a:spcAft>
                <a:spcPts val="0"/>
              </a:spcAft>
              <a:buNone/>
            </a:pPr>
            <a:r>
              <a:rPr lang="en-US" sz="1400">
                <a:solidFill>
                  <a:srgbClr val="00B050"/>
                </a:solidFill>
                <a:latin typeface="Calibri"/>
                <a:ea typeface="Calibri"/>
                <a:cs typeface="Calibri"/>
                <a:sym typeface="Calibri"/>
              </a:rPr>
              <a:t>The teacher is the facilitator and should try not to lead the reflective time.  Students are provided with an opportunity to measure themselves against the success criteria, re-evaluate learning goals and acknowledge challenges they have experienced. </a:t>
            </a:r>
            <a:endParaRPr/>
          </a:p>
          <a:p>
            <a:pPr indent="0" lvl="0" marL="0" marR="0" rtl="0" algn="l">
              <a:spcBef>
                <a:spcPts val="0"/>
              </a:spcBef>
              <a:spcAft>
                <a:spcPts val="0"/>
              </a:spcAft>
              <a:buNone/>
            </a:pPr>
            <a:r>
              <a:rPr lang="en-US" sz="1400">
                <a:solidFill>
                  <a:srgbClr val="00B050"/>
                </a:solidFill>
                <a:latin typeface="Calibri"/>
                <a:ea typeface="Calibri"/>
                <a:cs typeface="Calibri"/>
                <a:sym typeface="Calibri"/>
              </a:rPr>
              <a:t>Reflection time can happen in small table talk groups, turn and talk with a partner, whole class reflection circles or through an evaluation template or exit slip. </a:t>
            </a:r>
            <a:endParaRPr/>
          </a:p>
          <a:p>
            <a:pPr indent="0" lvl="0" marL="0" marR="0" rtl="0" algn="l">
              <a:spcBef>
                <a:spcPts val="0"/>
              </a:spcBef>
              <a:spcAft>
                <a:spcPts val="0"/>
              </a:spcAft>
              <a:buNone/>
            </a:pPr>
            <a:r>
              <a:t/>
            </a:r>
            <a:endParaRPr sz="1400">
              <a:solidFill>
                <a:srgbClr val="00B050"/>
              </a:solidFill>
              <a:latin typeface="Calibri"/>
              <a:ea typeface="Calibri"/>
              <a:cs typeface="Calibri"/>
              <a:sym typeface="Calibri"/>
            </a:endParaRPr>
          </a:p>
          <a:p>
            <a:pPr indent="0" lvl="0" marL="0" marR="0" rtl="0" algn="ctr">
              <a:spcBef>
                <a:spcPts val="0"/>
              </a:spcBef>
              <a:spcAft>
                <a:spcPts val="0"/>
              </a:spcAft>
              <a:buNone/>
            </a:pPr>
            <a:r>
              <a:rPr b="1" i="1" lang="en-US" sz="1600" u="sng">
                <a:solidFill>
                  <a:srgbClr val="00B050"/>
                </a:solidFill>
                <a:latin typeface="Calibri"/>
                <a:ea typeface="Calibri"/>
                <a:cs typeface="Calibri"/>
                <a:sym typeface="Calibri"/>
              </a:rPr>
              <a:t>Review</a:t>
            </a:r>
            <a:endParaRPr/>
          </a:p>
          <a:p>
            <a:pPr indent="0" lvl="0" marL="0" marR="0" rtl="0" algn="l">
              <a:spcBef>
                <a:spcPts val="0"/>
              </a:spcBef>
              <a:spcAft>
                <a:spcPts val="0"/>
              </a:spcAft>
              <a:buNone/>
            </a:pPr>
            <a:r>
              <a:rPr lang="en-US" sz="1800">
                <a:solidFill>
                  <a:srgbClr val="000000"/>
                </a:solidFill>
                <a:latin typeface="Times New Roman"/>
                <a:ea typeface="Times New Roman"/>
                <a:cs typeface="Times New Roman"/>
                <a:sym typeface="Times New Roman"/>
              </a:rPr>
              <a:t> </a:t>
            </a:r>
            <a:endParaRPr/>
          </a:p>
          <a:p>
            <a:pPr indent="0" lvl="0" marL="0" marR="0" rtl="0" algn="l">
              <a:spcBef>
                <a:spcPts val="0"/>
              </a:spcBef>
              <a:spcAft>
                <a:spcPts val="0"/>
              </a:spcAft>
              <a:buNone/>
            </a:pPr>
            <a:r>
              <a:t/>
            </a:r>
            <a:endParaRPr sz="1400">
              <a:solidFill>
                <a:srgbClr val="00B050"/>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250"/>
                                  </p:stCondLst>
                                  <p:childTnLst>
                                    <p:set>
                                      <p:cBhvr>
                                        <p:cTn dur="1" fill="hold">
                                          <p:stCondLst>
                                            <p:cond delay="0"/>
                                          </p:stCondLst>
                                        </p:cTn>
                                        <p:tgtEl>
                                          <p:spTgt spid="559"/>
                                        </p:tgtEl>
                                        <p:attrNameLst>
                                          <p:attrName>style.visibility</p:attrName>
                                        </p:attrNameLst>
                                      </p:cBhvr>
                                      <p:to>
                                        <p:strVal val="visible"/>
                                      </p:to>
                                    </p:set>
                                    <p:anim calcmode="lin" valueType="num">
                                      <p:cBhvr additive="base">
                                        <p:cTn dur="1250"/>
                                        <p:tgtEl>
                                          <p:spTgt spid="559"/>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4">
                                  <p:stCondLst>
                                    <p:cond delay="250"/>
                                  </p:stCondLst>
                                  <p:childTnLst>
                                    <p:set>
                                      <p:cBhvr>
                                        <p:cTn dur="1" fill="hold">
                                          <p:stCondLst>
                                            <p:cond delay="0"/>
                                          </p:stCondLst>
                                        </p:cTn>
                                        <p:tgtEl>
                                          <p:spTgt spid="563"/>
                                        </p:tgtEl>
                                        <p:attrNameLst>
                                          <p:attrName>style.visibility</p:attrName>
                                        </p:attrNameLst>
                                      </p:cBhvr>
                                      <p:to>
                                        <p:strVal val="visible"/>
                                      </p:to>
                                    </p:set>
                                    <p:anim calcmode="lin" valueType="num">
                                      <p:cBhvr additive="base">
                                        <p:cTn dur="1250"/>
                                        <p:tgtEl>
                                          <p:spTgt spid="563"/>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2">
                                  <p:stCondLst>
                                    <p:cond delay="250"/>
                                  </p:stCondLst>
                                  <p:childTnLst>
                                    <p:set>
                                      <p:cBhvr>
                                        <p:cTn dur="1" fill="hold">
                                          <p:stCondLst>
                                            <p:cond delay="0"/>
                                          </p:stCondLst>
                                        </p:cTn>
                                        <p:tgtEl>
                                          <p:spTgt spid="575"/>
                                        </p:tgtEl>
                                        <p:attrNameLst>
                                          <p:attrName>style.visibility</p:attrName>
                                        </p:attrNameLst>
                                      </p:cBhvr>
                                      <p:to>
                                        <p:strVal val="visible"/>
                                      </p:to>
                                    </p:set>
                                    <p:anim calcmode="lin" valueType="num">
                                      <p:cBhvr additive="base">
                                        <p:cTn dur="1250"/>
                                        <p:tgtEl>
                                          <p:spTgt spid="575"/>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1">
                                  <p:stCondLst>
                                    <p:cond delay="250"/>
                                  </p:stCondLst>
                                  <p:childTnLst>
                                    <p:set>
                                      <p:cBhvr>
                                        <p:cTn dur="1" fill="hold">
                                          <p:stCondLst>
                                            <p:cond delay="0"/>
                                          </p:stCondLst>
                                        </p:cTn>
                                        <p:tgtEl>
                                          <p:spTgt spid="568"/>
                                        </p:tgtEl>
                                        <p:attrNameLst>
                                          <p:attrName>style.visibility</p:attrName>
                                        </p:attrNameLst>
                                      </p:cBhvr>
                                      <p:to>
                                        <p:strVal val="visible"/>
                                      </p:to>
                                    </p:set>
                                    <p:anim calcmode="lin" valueType="num">
                                      <p:cBhvr additive="base">
                                        <p:cTn dur="1250"/>
                                        <p:tgtEl>
                                          <p:spTgt spid="568"/>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6F9FC"/>
            </a:gs>
            <a:gs pos="74000">
              <a:srgbClr val="B3D1EC"/>
            </a:gs>
            <a:gs pos="83000">
              <a:srgbClr val="B3D1EC"/>
            </a:gs>
            <a:gs pos="100000">
              <a:srgbClr val="CCE0F2"/>
            </a:gs>
          </a:gsLst>
          <a:lin ang="5400000" scaled="0"/>
        </a:gradFill>
      </p:bgPr>
    </p:bg>
    <p:spTree>
      <p:nvGrpSpPr>
        <p:cNvPr id="132" name="Shape 132"/>
        <p:cNvGrpSpPr/>
        <p:nvPr/>
      </p:nvGrpSpPr>
      <p:grpSpPr>
        <a:xfrm>
          <a:off x="0" y="0"/>
          <a:ext cx="0" cy="0"/>
          <a:chOff x="0" y="0"/>
          <a:chExt cx="0" cy="0"/>
        </a:xfrm>
      </p:grpSpPr>
      <p:grpSp>
        <p:nvGrpSpPr>
          <p:cNvPr id="133" name="Google Shape;133;p2"/>
          <p:cNvGrpSpPr/>
          <p:nvPr/>
        </p:nvGrpSpPr>
        <p:grpSpPr>
          <a:xfrm>
            <a:off x="38867" y="1404746"/>
            <a:ext cx="4261672" cy="5041764"/>
            <a:chOff x="138976" y="1182496"/>
            <a:chExt cx="4261672" cy="5041764"/>
          </a:xfrm>
        </p:grpSpPr>
        <p:sp>
          <p:nvSpPr>
            <p:cNvPr id="134" name="Google Shape;134;p2"/>
            <p:cNvSpPr txBox="1"/>
            <p:nvPr/>
          </p:nvSpPr>
          <p:spPr>
            <a:xfrm>
              <a:off x="138976" y="5624185"/>
              <a:ext cx="2493378" cy="60007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135" name="Google Shape;135;p2"/>
            <p:cNvSpPr txBox="1"/>
            <p:nvPr/>
          </p:nvSpPr>
          <p:spPr>
            <a:xfrm>
              <a:off x="2635348" y="1182496"/>
              <a:ext cx="1765300" cy="427038"/>
            </a:xfrm>
            <a:prstGeom prst="rect">
              <a:avLst/>
            </a:prstGeom>
            <a:noFill/>
            <a:ln>
              <a:noFill/>
            </a:ln>
          </p:spPr>
          <p:txBody>
            <a:bodyPr anchorCtr="0" anchor="t" bIns="0" lIns="0" spcFirstLastPara="1" rIns="0" wrap="square" tIns="0">
              <a:noAutofit/>
            </a:bodyPr>
            <a:lstStyle/>
            <a:p>
              <a:pPr indent="0" lvl="0" marL="0" marR="0" rtl="0" algn="r">
                <a:spcBef>
                  <a:spcPts val="0"/>
                </a:spcBef>
                <a:spcAft>
                  <a:spcPts val="0"/>
                </a:spcAft>
                <a:buClr>
                  <a:srgbClr val="095380"/>
                </a:buClr>
                <a:buSzPts val="2000"/>
                <a:buFont typeface="Open Sans SemiBold"/>
                <a:buNone/>
              </a:pPr>
              <a:r>
                <a:rPr b="1" lang="en-US" sz="1600">
                  <a:solidFill>
                    <a:srgbClr val="00B050"/>
                  </a:solidFill>
                  <a:latin typeface="Arial Black"/>
                  <a:ea typeface="Arial Black"/>
                  <a:cs typeface="Arial Black"/>
                  <a:sym typeface="Arial Black"/>
                </a:rPr>
                <a:t>Reflection</a:t>
              </a:r>
              <a:r>
                <a:rPr b="1" lang="en-US" sz="1600">
                  <a:solidFill>
                    <a:schemeClr val="dk1"/>
                  </a:solidFill>
                  <a:latin typeface="Arial Black"/>
                  <a:ea typeface="Arial Black"/>
                  <a:cs typeface="Arial Black"/>
                  <a:sym typeface="Arial Black"/>
                </a:rPr>
                <a:t> </a:t>
              </a:r>
              <a:endParaRPr b="1" sz="1600">
                <a:solidFill>
                  <a:schemeClr val="dk1"/>
                </a:solidFill>
                <a:latin typeface="Arial Black"/>
                <a:ea typeface="Arial Black"/>
                <a:cs typeface="Arial Black"/>
                <a:sym typeface="Arial Black"/>
              </a:endParaRPr>
            </a:p>
          </p:txBody>
        </p:sp>
      </p:grpSp>
      <p:grpSp>
        <p:nvGrpSpPr>
          <p:cNvPr id="136" name="Google Shape;136;p2"/>
          <p:cNvGrpSpPr/>
          <p:nvPr/>
        </p:nvGrpSpPr>
        <p:grpSpPr>
          <a:xfrm>
            <a:off x="7927250" y="4917043"/>
            <a:ext cx="3559482" cy="905178"/>
            <a:chOff x="7913575" y="5102440"/>
            <a:chExt cx="3559482" cy="600075"/>
          </a:xfrm>
        </p:grpSpPr>
        <p:sp>
          <p:nvSpPr>
            <p:cNvPr id="137" name="Google Shape;137;p2"/>
            <p:cNvSpPr txBox="1"/>
            <p:nvPr/>
          </p:nvSpPr>
          <p:spPr>
            <a:xfrm>
              <a:off x="9396191" y="5102440"/>
              <a:ext cx="2076866" cy="600075"/>
            </a:xfrm>
            <a:prstGeom prst="rect">
              <a:avLst/>
            </a:prstGeom>
            <a:noFill/>
            <a:ln>
              <a:noFill/>
            </a:ln>
          </p:spPr>
          <p:txBody>
            <a:bodyPr anchorCtr="0" anchor="t" bIns="45700" lIns="91425" spcFirstLastPara="1" rIns="91425" wrap="square" tIns="45700">
              <a:noAutofit/>
            </a:bodyPr>
            <a:lstStyle/>
            <a:p>
              <a:pPr indent="-215900" lvl="0" marL="285750" marR="0" rtl="0" algn="l">
                <a:spcBef>
                  <a:spcPts val="0"/>
                </a:spcBef>
                <a:spcAft>
                  <a:spcPts val="0"/>
                </a:spcAft>
                <a:buClr>
                  <a:srgbClr val="000000"/>
                </a:buClr>
                <a:buSzPts val="1100"/>
                <a:buFont typeface="Arial"/>
                <a:buNone/>
              </a:pPr>
              <a:r>
                <a:t/>
              </a:r>
              <a:endParaRPr sz="1400">
                <a:solidFill>
                  <a:srgbClr val="000000"/>
                </a:solidFill>
                <a:latin typeface="Arial"/>
                <a:ea typeface="Arial"/>
                <a:cs typeface="Arial"/>
                <a:sym typeface="Arial"/>
              </a:endParaRPr>
            </a:p>
          </p:txBody>
        </p:sp>
        <p:sp>
          <p:nvSpPr>
            <p:cNvPr id="138" name="Google Shape;138;p2"/>
            <p:cNvSpPr txBox="1"/>
            <p:nvPr/>
          </p:nvSpPr>
          <p:spPr>
            <a:xfrm>
              <a:off x="7913575" y="5253178"/>
              <a:ext cx="2243360" cy="427037"/>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8C133F"/>
                </a:buClr>
                <a:buSzPts val="2000"/>
                <a:buFont typeface="Open Sans SemiBold"/>
                <a:buNone/>
              </a:pPr>
              <a:r>
                <a:rPr b="1" lang="en-US" sz="1600">
                  <a:solidFill>
                    <a:srgbClr val="8C103D"/>
                  </a:solidFill>
                  <a:latin typeface="Arial Black"/>
                  <a:ea typeface="Arial Black"/>
                  <a:cs typeface="Arial Black"/>
                  <a:sym typeface="Arial Black"/>
                </a:rPr>
                <a:t>Guided Instruction</a:t>
              </a:r>
              <a:endParaRPr b="1" sz="1600">
                <a:solidFill>
                  <a:srgbClr val="8C103D"/>
                </a:solidFill>
                <a:latin typeface="Arial Black"/>
                <a:ea typeface="Arial Black"/>
                <a:cs typeface="Arial Black"/>
                <a:sym typeface="Arial Black"/>
              </a:endParaRPr>
            </a:p>
          </p:txBody>
        </p:sp>
      </p:grpSp>
      <p:grpSp>
        <p:nvGrpSpPr>
          <p:cNvPr id="139" name="Google Shape;139;p2"/>
          <p:cNvGrpSpPr/>
          <p:nvPr/>
        </p:nvGrpSpPr>
        <p:grpSpPr>
          <a:xfrm>
            <a:off x="8628855" y="3302809"/>
            <a:ext cx="3389313" cy="1614234"/>
            <a:chOff x="8263159" y="3507264"/>
            <a:chExt cx="3389313" cy="1614234"/>
          </a:xfrm>
        </p:grpSpPr>
        <p:sp>
          <p:nvSpPr>
            <p:cNvPr id="140" name="Google Shape;140;p2"/>
            <p:cNvSpPr txBox="1"/>
            <p:nvPr/>
          </p:nvSpPr>
          <p:spPr>
            <a:xfrm>
              <a:off x="9483725" y="4139092"/>
              <a:ext cx="2168747" cy="98240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141" name="Google Shape;141;p2"/>
            <p:cNvSpPr txBox="1"/>
            <p:nvPr/>
          </p:nvSpPr>
          <p:spPr>
            <a:xfrm>
              <a:off x="8263159" y="3507264"/>
              <a:ext cx="1712913" cy="427038"/>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E24E5A"/>
                </a:buClr>
                <a:buSzPts val="2000"/>
                <a:buFont typeface="Open Sans SemiBold"/>
                <a:buNone/>
              </a:pPr>
              <a:r>
                <a:rPr b="1" lang="en-US" sz="1600">
                  <a:solidFill>
                    <a:srgbClr val="EE2231"/>
                  </a:solidFill>
                  <a:latin typeface="Arial Black"/>
                  <a:ea typeface="Arial Black"/>
                  <a:cs typeface="Arial Black"/>
                  <a:sym typeface="Arial Black"/>
                </a:rPr>
                <a:t>Mini-Lesson</a:t>
              </a:r>
              <a:endParaRPr b="1" sz="1600">
                <a:solidFill>
                  <a:srgbClr val="EE2231"/>
                </a:solidFill>
                <a:latin typeface="Arial Black"/>
                <a:ea typeface="Arial Black"/>
                <a:cs typeface="Arial Black"/>
                <a:sym typeface="Arial Black"/>
              </a:endParaRPr>
            </a:p>
          </p:txBody>
        </p:sp>
      </p:grpSp>
      <p:grpSp>
        <p:nvGrpSpPr>
          <p:cNvPr id="142" name="Google Shape;142;p2"/>
          <p:cNvGrpSpPr/>
          <p:nvPr/>
        </p:nvGrpSpPr>
        <p:grpSpPr>
          <a:xfrm>
            <a:off x="157413" y="504021"/>
            <a:ext cx="3351047" cy="3419746"/>
            <a:chOff x="-93757" y="4093333"/>
            <a:chExt cx="3351047" cy="2300497"/>
          </a:xfrm>
        </p:grpSpPr>
        <p:sp>
          <p:nvSpPr>
            <p:cNvPr id="143" name="Google Shape;143;p2"/>
            <p:cNvSpPr txBox="1"/>
            <p:nvPr/>
          </p:nvSpPr>
          <p:spPr>
            <a:xfrm>
              <a:off x="-93757" y="4093333"/>
              <a:ext cx="2493378" cy="60007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144" name="Google Shape;144;p2"/>
            <p:cNvSpPr txBox="1"/>
            <p:nvPr/>
          </p:nvSpPr>
          <p:spPr>
            <a:xfrm>
              <a:off x="678994" y="5966792"/>
              <a:ext cx="2578296" cy="427038"/>
            </a:xfrm>
            <a:prstGeom prst="rect">
              <a:avLst/>
            </a:prstGeom>
            <a:noFill/>
            <a:ln>
              <a:noFill/>
            </a:ln>
          </p:spPr>
          <p:txBody>
            <a:bodyPr anchorCtr="0" anchor="t" bIns="0" lIns="0" spcFirstLastPara="1" rIns="0" wrap="square" tIns="0">
              <a:noAutofit/>
            </a:bodyPr>
            <a:lstStyle/>
            <a:p>
              <a:pPr indent="0" lvl="0" marL="0" marR="0" rtl="0" algn="r">
                <a:spcBef>
                  <a:spcPts val="0"/>
                </a:spcBef>
                <a:spcAft>
                  <a:spcPts val="0"/>
                </a:spcAft>
                <a:buClr>
                  <a:srgbClr val="39B3E3"/>
                </a:buClr>
                <a:buSzPts val="2000"/>
                <a:buFont typeface="Open Sans SemiBold"/>
                <a:buNone/>
              </a:pPr>
              <a:r>
                <a:rPr b="1" lang="en-US" sz="1600">
                  <a:solidFill>
                    <a:srgbClr val="58A2FF"/>
                  </a:solidFill>
                  <a:latin typeface="Arial Black"/>
                  <a:ea typeface="Arial Black"/>
                  <a:cs typeface="Arial Black"/>
                  <a:sym typeface="Arial Black"/>
                </a:rPr>
                <a:t>Independent Learning</a:t>
              </a:r>
              <a:endParaRPr b="1" sz="2100">
                <a:solidFill>
                  <a:srgbClr val="58A2FF"/>
                </a:solidFill>
                <a:latin typeface="Arial Black"/>
                <a:ea typeface="Arial Black"/>
                <a:cs typeface="Arial Black"/>
                <a:sym typeface="Arial Black"/>
              </a:endParaRPr>
            </a:p>
          </p:txBody>
        </p:sp>
      </p:grpSp>
      <p:grpSp>
        <p:nvGrpSpPr>
          <p:cNvPr id="145" name="Google Shape;145;p2"/>
          <p:cNvGrpSpPr/>
          <p:nvPr/>
        </p:nvGrpSpPr>
        <p:grpSpPr>
          <a:xfrm>
            <a:off x="8017669" y="1494805"/>
            <a:ext cx="3879364" cy="1483740"/>
            <a:chOff x="8096931" y="1494409"/>
            <a:chExt cx="3879364" cy="1483740"/>
          </a:xfrm>
        </p:grpSpPr>
        <p:sp>
          <p:nvSpPr>
            <p:cNvPr id="146" name="Google Shape;146;p2"/>
            <p:cNvSpPr txBox="1"/>
            <p:nvPr/>
          </p:nvSpPr>
          <p:spPr>
            <a:xfrm>
              <a:off x="9899428" y="2378074"/>
              <a:ext cx="2076867" cy="60007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100">
                  <a:solidFill>
                    <a:srgbClr val="000000"/>
                  </a:solidFill>
                  <a:latin typeface="Arial"/>
                  <a:ea typeface="Arial"/>
                  <a:cs typeface="Arial"/>
                  <a:sym typeface="Arial"/>
                </a:rPr>
                <a:t> </a:t>
              </a:r>
              <a:endParaRPr sz="1400">
                <a:solidFill>
                  <a:srgbClr val="000000"/>
                </a:solidFill>
                <a:latin typeface="Arial"/>
                <a:ea typeface="Arial"/>
                <a:cs typeface="Arial"/>
                <a:sym typeface="Arial"/>
              </a:endParaRPr>
            </a:p>
          </p:txBody>
        </p:sp>
        <p:sp>
          <p:nvSpPr>
            <p:cNvPr id="147" name="Google Shape;147;p2"/>
            <p:cNvSpPr txBox="1"/>
            <p:nvPr/>
          </p:nvSpPr>
          <p:spPr>
            <a:xfrm>
              <a:off x="8096931" y="1494409"/>
              <a:ext cx="1689322" cy="427038"/>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FF9430"/>
                </a:buClr>
                <a:buSzPts val="2000"/>
                <a:buFont typeface="Open Sans SemiBold"/>
                <a:buNone/>
              </a:pPr>
              <a:r>
                <a:rPr b="1" lang="en-US" sz="1600">
                  <a:solidFill>
                    <a:srgbClr val="FB7802"/>
                  </a:solidFill>
                  <a:latin typeface="Arial Black"/>
                  <a:ea typeface="Arial Black"/>
                  <a:cs typeface="Arial Black"/>
                  <a:sym typeface="Arial Black"/>
                </a:rPr>
                <a:t>Purpose</a:t>
              </a:r>
              <a:endParaRPr b="1" sz="1600">
                <a:solidFill>
                  <a:srgbClr val="FB7802"/>
                </a:solidFill>
                <a:latin typeface="Arial Black"/>
                <a:ea typeface="Arial Black"/>
                <a:cs typeface="Arial Black"/>
                <a:sym typeface="Arial Black"/>
              </a:endParaRPr>
            </a:p>
          </p:txBody>
        </p:sp>
      </p:grpSp>
      <p:grpSp>
        <p:nvGrpSpPr>
          <p:cNvPr id="148" name="Google Shape;148;p2"/>
          <p:cNvGrpSpPr/>
          <p:nvPr/>
        </p:nvGrpSpPr>
        <p:grpSpPr>
          <a:xfrm>
            <a:off x="75818" y="2240288"/>
            <a:ext cx="8823023" cy="3934020"/>
            <a:chOff x="1103774" y="619134"/>
            <a:chExt cx="5302101" cy="3934020"/>
          </a:xfrm>
        </p:grpSpPr>
        <p:sp>
          <p:nvSpPr>
            <p:cNvPr id="149" name="Google Shape;149;p2"/>
            <p:cNvSpPr txBox="1"/>
            <p:nvPr/>
          </p:nvSpPr>
          <p:spPr>
            <a:xfrm>
              <a:off x="1103774" y="619134"/>
              <a:ext cx="1549400" cy="600075"/>
            </a:xfrm>
            <a:prstGeom prst="rect">
              <a:avLst/>
            </a:prstGeom>
            <a:noFill/>
            <a:ln>
              <a:noFill/>
            </a:ln>
          </p:spPr>
          <p:txBody>
            <a:bodyPr anchorCtr="0" anchor="t" bIns="45700" lIns="91425" spcFirstLastPara="1" rIns="91425" wrap="square" tIns="45700">
              <a:noAutofit/>
            </a:bodyPr>
            <a:lstStyle/>
            <a:p>
              <a:pPr indent="-101600" lvl="0" marL="171450" marR="0" rtl="0" algn="l">
                <a:spcBef>
                  <a:spcPts val="0"/>
                </a:spcBef>
                <a:spcAft>
                  <a:spcPts val="0"/>
                </a:spcAft>
                <a:buClr>
                  <a:srgbClr val="000000"/>
                </a:buClr>
                <a:buSzPts val="1100"/>
                <a:buFont typeface="Arial"/>
                <a:buNone/>
              </a:pPr>
              <a:r>
                <a:t/>
              </a:r>
              <a:endParaRPr sz="1100">
                <a:solidFill>
                  <a:srgbClr val="000000"/>
                </a:solidFill>
                <a:latin typeface="Arial"/>
                <a:ea typeface="Arial"/>
                <a:cs typeface="Arial"/>
                <a:sym typeface="Arial"/>
              </a:endParaRPr>
            </a:p>
            <a:p>
              <a:pPr indent="-101600" lvl="0" marL="171450" marR="0" rtl="0" algn="l">
                <a:spcBef>
                  <a:spcPts val="0"/>
                </a:spcBef>
                <a:spcAft>
                  <a:spcPts val="0"/>
                </a:spcAft>
                <a:buClr>
                  <a:srgbClr val="000000"/>
                </a:buClr>
                <a:buSzPts val="1100"/>
                <a:buFont typeface="Arial"/>
                <a:buNone/>
              </a:pPr>
              <a:r>
                <a:t/>
              </a:r>
              <a:endParaRPr sz="1100">
                <a:solidFill>
                  <a:srgbClr val="000000"/>
                </a:solidFill>
                <a:latin typeface="Arial"/>
                <a:ea typeface="Arial"/>
                <a:cs typeface="Arial"/>
                <a:sym typeface="Arial"/>
              </a:endParaRPr>
            </a:p>
            <a:p>
              <a:pPr indent="-215900" lvl="0" marL="285750" marR="0" rtl="0" algn="l">
                <a:spcBef>
                  <a:spcPts val="0"/>
                </a:spcBef>
                <a:spcAft>
                  <a:spcPts val="0"/>
                </a:spcAft>
                <a:buClr>
                  <a:srgbClr val="000000"/>
                </a:buClr>
                <a:buSzPts val="1100"/>
                <a:buFont typeface="Arial"/>
                <a:buNone/>
              </a:pPr>
              <a:r>
                <a:t/>
              </a:r>
              <a:endParaRPr sz="1400">
                <a:solidFill>
                  <a:srgbClr val="000000"/>
                </a:solidFill>
                <a:latin typeface="Arial"/>
                <a:ea typeface="Arial"/>
                <a:cs typeface="Arial"/>
                <a:sym typeface="Arial"/>
              </a:endParaRPr>
            </a:p>
          </p:txBody>
        </p:sp>
        <p:sp>
          <p:nvSpPr>
            <p:cNvPr id="150" name="Google Shape;150;p2"/>
            <p:cNvSpPr txBox="1"/>
            <p:nvPr/>
          </p:nvSpPr>
          <p:spPr>
            <a:xfrm>
              <a:off x="4620826" y="4126117"/>
              <a:ext cx="1785049" cy="427037"/>
            </a:xfrm>
            <a:prstGeom prst="rect">
              <a:avLst/>
            </a:prstGeom>
            <a:noFill/>
            <a:ln>
              <a:noFill/>
            </a:ln>
          </p:spPr>
          <p:txBody>
            <a:bodyPr anchorCtr="0" anchor="t" bIns="0" lIns="0" spcFirstLastPara="1" rIns="0" wrap="square" tIns="0">
              <a:noAutofit/>
            </a:bodyPr>
            <a:lstStyle/>
            <a:p>
              <a:pPr indent="0" lvl="0" marL="0" marR="0" rtl="0" algn="ctr">
                <a:spcBef>
                  <a:spcPts val="0"/>
                </a:spcBef>
                <a:spcAft>
                  <a:spcPts val="0"/>
                </a:spcAft>
                <a:buClr>
                  <a:srgbClr val="69D1DA"/>
                </a:buClr>
                <a:buSzPts val="2000"/>
                <a:buFont typeface="Open Sans SemiBold"/>
                <a:buNone/>
              </a:pPr>
              <a:r>
                <a:rPr b="1" lang="en-US" sz="1600">
                  <a:solidFill>
                    <a:srgbClr val="1E4E79"/>
                  </a:solidFill>
                  <a:latin typeface="Arial Black"/>
                  <a:ea typeface="Arial Black"/>
                  <a:cs typeface="Arial Black"/>
                  <a:sym typeface="Arial Black"/>
                </a:rPr>
                <a:t>Collaboration</a:t>
              </a:r>
              <a:r>
                <a:rPr b="1" lang="en-US" sz="1600">
                  <a:solidFill>
                    <a:schemeClr val="dk1"/>
                  </a:solidFill>
                  <a:latin typeface="Arial Black"/>
                  <a:ea typeface="Arial Black"/>
                  <a:cs typeface="Arial Black"/>
                  <a:sym typeface="Arial Black"/>
                </a:rPr>
                <a:t> </a:t>
              </a:r>
              <a:endParaRPr b="1" sz="1600">
                <a:solidFill>
                  <a:schemeClr val="dk1"/>
                </a:solidFill>
                <a:latin typeface="Arial Black"/>
                <a:ea typeface="Arial Black"/>
                <a:cs typeface="Arial Black"/>
                <a:sym typeface="Arial Black"/>
              </a:endParaRPr>
            </a:p>
          </p:txBody>
        </p:sp>
      </p:grpSp>
      <p:grpSp>
        <p:nvGrpSpPr>
          <p:cNvPr id="151" name="Google Shape;151;p2"/>
          <p:cNvGrpSpPr/>
          <p:nvPr/>
        </p:nvGrpSpPr>
        <p:grpSpPr>
          <a:xfrm>
            <a:off x="5511800" y="337844"/>
            <a:ext cx="2489534" cy="1402792"/>
            <a:chOff x="9094650" y="507193"/>
            <a:chExt cx="2489534" cy="1005474"/>
          </a:xfrm>
        </p:grpSpPr>
        <p:sp>
          <p:nvSpPr>
            <p:cNvPr id="152" name="Google Shape;152;p2"/>
            <p:cNvSpPr txBox="1"/>
            <p:nvPr/>
          </p:nvSpPr>
          <p:spPr>
            <a:xfrm>
              <a:off x="9507316" y="912592"/>
              <a:ext cx="2076868" cy="60007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153" name="Google Shape;153;p2"/>
            <p:cNvSpPr txBox="1"/>
            <p:nvPr/>
          </p:nvSpPr>
          <p:spPr>
            <a:xfrm>
              <a:off x="9094650" y="507193"/>
              <a:ext cx="1901825" cy="427037"/>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F7BE48"/>
                </a:buClr>
                <a:buSzPts val="2000"/>
                <a:buFont typeface="Open Sans SemiBold"/>
                <a:buNone/>
              </a:pPr>
              <a:r>
                <a:rPr b="1" lang="en-US" sz="1600">
                  <a:solidFill>
                    <a:srgbClr val="FFC000"/>
                  </a:solidFill>
                  <a:latin typeface="Arial Black"/>
                  <a:ea typeface="Arial Black"/>
                  <a:cs typeface="Arial Black"/>
                  <a:sym typeface="Arial Black"/>
                </a:rPr>
                <a:t>Check for Understanding</a:t>
              </a:r>
              <a:endParaRPr b="1" sz="1600">
                <a:solidFill>
                  <a:srgbClr val="FFC000"/>
                </a:solidFill>
                <a:latin typeface="Arial Black"/>
                <a:ea typeface="Arial Black"/>
                <a:cs typeface="Arial Black"/>
                <a:sym typeface="Arial Black"/>
              </a:endParaRPr>
            </a:p>
          </p:txBody>
        </p:sp>
      </p:grpSp>
      <p:grpSp>
        <p:nvGrpSpPr>
          <p:cNvPr id="154" name="Google Shape;154;p2"/>
          <p:cNvGrpSpPr/>
          <p:nvPr/>
        </p:nvGrpSpPr>
        <p:grpSpPr>
          <a:xfrm>
            <a:off x="24084" y="3167061"/>
            <a:ext cx="4874670" cy="2453090"/>
            <a:chOff x="86373" y="3004671"/>
            <a:chExt cx="4874670" cy="2453090"/>
          </a:xfrm>
        </p:grpSpPr>
        <p:sp>
          <p:nvSpPr>
            <p:cNvPr id="155" name="Google Shape;155;p2"/>
            <p:cNvSpPr txBox="1"/>
            <p:nvPr/>
          </p:nvSpPr>
          <p:spPr>
            <a:xfrm>
              <a:off x="86373" y="3004671"/>
              <a:ext cx="2026632" cy="1274948"/>
            </a:xfrm>
            <a:prstGeom prst="rect">
              <a:avLst/>
            </a:prstGeom>
            <a:noFill/>
            <a:ln>
              <a:noFill/>
            </a:ln>
          </p:spPr>
          <p:txBody>
            <a:bodyPr anchorCtr="0" anchor="t" bIns="45700" lIns="91425" spcFirstLastPara="1" rIns="91425" wrap="square" tIns="45700">
              <a:noAutofit/>
            </a:bodyPr>
            <a:lstStyle/>
            <a:p>
              <a:pPr indent="-101600" lvl="0" marL="171450" marR="0" rtl="0" algn="l">
                <a:spcBef>
                  <a:spcPts val="0"/>
                </a:spcBef>
                <a:spcAft>
                  <a:spcPts val="0"/>
                </a:spcAft>
                <a:buClr>
                  <a:srgbClr val="000000"/>
                </a:buClr>
                <a:buSzPts val="1100"/>
                <a:buFont typeface="Arial"/>
                <a:buNone/>
              </a:pPr>
              <a:r>
                <a:t/>
              </a:r>
              <a:endParaRPr sz="1100">
                <a:solidFill>
                  <a:srgbClr val="000000"/>
                </a:solidFill>
                <a:latin typeface="Arial"/>
                <a:ea typeface="Arial"/>
                <a:cs typeface="Arial"/>
                <a:sym typeface="Arial"/>
              </a:endParaRPr>
            </a:p>
          </p:txBody>
        </p:sp>
        <p:sp>
          <p:nvSpPr>
            <p:cNvPr id="156" name="Google Shape;156;p2"/>
            <p:cNvSpPr txBox="1"/>
            <p:nvPr/>
          </p:nvSpPr>
          <p:spPr>
            <a:xfrm>
              <a:off x="2808999" y="5030724"/>
              <a:ext cx="2152044" cy="427037"/>
            </a:xfrm>
            <a:prstGeom prst="rect">
              <a:avLst/>
            </a:prstGeom>
            <a:noFill/>
            <a:ln>
              <a:noFill/>
            </a:ln>
          </p:spPr>
          <p:txBody>
            <a:bodyPr anchorCtr="0" anchor="t" bIns="0" lIns="0" spcFirstLastPara="1" rIns="0" wrap="square" tIns="0">
              <a:noAutofit/>
            </a:bodyPr>
            <a:lstStyle/>
            <a:p>
              <a:pPr indent="0" lvl="0" marL="0" marR="0" rtl="0" algn="ctr">
                <a:spcBef>
                  <a:spcPts val="0"/>
                </a:spcBef>
                <a:spcAft>
                  <a:spcPts val="0"/>
                </a:spcAft>
                <a:buClr>
                  <a:srgbClr val="69DAAB"/>
                </a:buClr>
                <a:buSzPts val="2000"/>
                <a:buFont typeface="Open Sans SemiBold"/>
                <a:buNone/>
              </a:pPr>
              <a:r>
                <a:rPr b="1" lang="en-US" sz="1600">
                  <a:solidFill>
                    <a:srgbClr val="4701FF"/>
                  </a:solidFill>
                  <a:latin typeface="Arial Black"/>
                  <a:ea typeface="Arial Black"/>
                  <a:cs typeface="Arial Black"/>
                  <a:sym typeface="Arial Black"/>
                </a:rPr>
                <a:t>Catch</a:t>
              </a:r>
              <a:endParaRPr b="1" sz="1600">
                <a:solidFill>
                  <a:srgbClr val="4701FF"/>
                </a:solidFill>
                <a:latin typeface="Arial Black"/>
                <a:ea typeface="Arial Black"/>
                <a:cs typeface="Arial Black"/>
                <a:sym typeface="Arial Black"/>
              </a:endParaRPr>
            </a:p>
          </p:txBody>
        </p:sp>
      </p:grpSp>
      <p:sp>
        <p:nvSpPr>
          <p:cNvPr id="157" name="Google Shape;157;p2"/>
          <p:cNvSpPr/>
          <p:nvPr/>
        </p:nvSpPr>
        <p:spPr>
          <a:xfrm>
            <a:off x="4043363" y="1370013"/>
            <a:ext cx="1592262" cy="1592262"/>
          </a:xfrm>
          <a:custGeom>
            <a:rect b="b" l="l" r="r" t="t"/>
            <a:pathLst>
              <a:path extrusionOk="0" h="411" w="411">
                <a:moveTo>
                  <a:pt x="411" y="193"/>
                </a:moveTo>
                <a:cubicBezTo>
                  <a:pt x="410" y="191"/>
                  <a:pt x="408" y="189"/>
                  <a:pt x="406" y="187"/>
                </a:cubicBezTo>
                <a:cubicBezTo>
                  <a:pt x="227" y="8"/>
                  <a:pt x="227" y="8"/>
                  <a:pt x="227" y="8"/>
                </a:cubicBezTo>
                <a:cubicBezTo>
                  <a:pt x="221" y="1"/>
                  <a:pt x="211" y="0"/>
                  <a:pt x="203" y="5"/>
                </a:cubicBezTo>
                <a:cubicBezTo>
                  <a:pt x="123" y="56"/>
                  <a:pt x="55" y="124"/>
                  <a:pt x="4" y="204"/>
                </a:cubicBezTo>
                <a:cubicBezTo>
                  <a:pt x="0" y="211"/>
                  <a:pt x="1" y="221"/>
                  <a:pt x="7" y="228"/>
                </a:cubicBezTo>
                <a:cubicBezTo>
                  <a:pt x="186" y="407"/>
                  <a:pt x="186" y="407"/>
                  <a:pt x="186" y="407"/>
                </a:cubicBezTo>
                <a:cubicBezTo>
                  <a:pt x="188" y="409"/>
                  <a:pt x="190" y="410"/>
                  <a:pt x="192" y="411"/>
                </a:cubicBezTo>
                <a:cubicBezTo>
                  <a:pt x="230" y="311"/>
                  <a:pt x="310" y="231"/>
                  <a:pt x="411" y="193"/>
                </a:cubicBezTo>
                <a:close/>
              </a:path>
            </a:pathLst>
          </a:custGeom>
          <a:solidFill>
            <a:srgbClr val="64DAA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158" name="Google Shape;158;p2"/>
          <p:cNvGrpSpPr/>
          <p:nvPr/>
        </p:nvGrpSpPr>
        <p:grpSpPr>
          <a:xfrm>
            <a:off x="3684588" y="2343150"/>
            <a:ext cx="998537" cy="2173288"/>
            <a:chOff x="3684588" y="2343150"/>
            <a:chExt cx="998537" cy="2173288"/>
          </a:xfrm>
        </p:grpSpPr>
        <p:sp>
          <p:nvSpPr>
            <p:cNvPr id="159" name="Google Shape;159;p2"/>
            <p:cNvSpPr/>
            <p:nvPr/>
          </p:nvSpPr>
          <p:spPr>
            <a:xfrm>
              <a:off x="3684588" y="3013075"/>
              <a:ext cx="998537" cy="836613"/>
            </a:xfrm>
            <a:custGeom>
              <a:rect b="b" l="l" r="r" t="t"/>
              <a:pathLst>
                <a:path extrusionOk="0" h="216" w="258">
                  <a:moveTo>
                    <a:pt x="258" y="14"/>
                  </a:moveTo>
                  <a:cubicBezTo>
                    <a:pt x="258" y="8"/>
                    <a:pt x="256" y="3"/>
                    <a:pt x="252" y="0"/>
                  </a:cubicBezTo>
                  <a:cubicBezTo>
                    <a:pt x="9" y="0"/>
                    <a:pt x="9" y="0"/>
                    <a:pt x="9" y="0"/>
                  </a:cubicBezTo>
                  <a:cubicBezTo>
                    <a:pt x="8" y="4"/>
                    <a:pt x="8" y="9"/>
                    <a:pt x="7" y="14"/>
                  </a:cubicBezTo>
                  <a:cubicBezTo>
                    <a:pt x="2" y="45"/>
                    <a:pt x="0" y="76"/>
                    <a:pt x="0" y="108"/>
                  </a:cubicBezTo>
                  <a:cubicBezTo>
                    <a:pt x="0" y="139"/>
                    <a:pt x="2" y="171"/>
                    <a:pt x="7" y="202"/>
                  </a:cubicBezTo>
                  <a:cubicBezTo>
                    <a:pt x="8" y="206"/>
                    <a:pt x="8" y="211"/>
                    <a:pt x="9" y="216"/>
                  </a:cubicBezTo>
                  <a:cubicBezTo>
                    <a:pt x="252" y="216"/>
                    <a:pt x="252" y="216"/>
                    <a:pt x="252" y="216"/>
                  </a:cubicBezTo>
                  <a:cubicBezTo>
                    <a:pt x="256" y="212"/>
                    <a:pt x="258" y="207"/>
                    <a:pt x="258" y="202"/>
                  </a:cubicBezTo>
                  <a:lnTo>
                    <a:pt x="258" y="14"/>
                  </a:lnTo>
                  <a:close/>
                </a:path>
              </a:pathLst>
            </a:custGeom>
            <a:solidFill>
              <a:srgbClr val="64D1DA"/>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60" name="Google Shape;160;p2"/>
            <p:cNvSpPr/>
            <p:nvPr/>
          </p:nvSpPr>
          <p:spPr>
            <a:xfrm>
              <a:off x="3719513" y="2343150"/>
              <a:ext cx="939800" cy="669925"/>
            </a:xfrm>
            <a:custGeom>
              <a:rect b="b" l="l" r="r" t="t"/>
              <a:pathLst>
                <a:path extrusionOk="0" h="173" w="243">
                  <a:moveTo>
                    <a:pt x="81" y="10"/>
                  </a:moveTo>
                  <a:cubicBezTo>
                    <a:pt x="71" y="0"/>
                    <a:pt x="55" y="3"/>
                    <a:pt x="49" y="16"/>
                  </a:cubicBezTo>
                  <a:cubicBezTo>
                    <a:pt x="26" y="66"/>
                    <a:pt x="10" y="118"/>
                    <a:pt x="0" y="173"/>
                  </a:cubicBezTo>
                  <a:cubicBezTo>
                    <a:pt x="243" y="173"/>
                    <a:pt x="243" y="173"/>
                    <a:pt x="243" y="173"/>
                  </a:cubicBezTo>
                  <a:lnTo>
                    <a:pt x="81" y="10"/>
                  </a:lnTo>
                  <a:close/>
                </a:path>
              </a:pathLst>
            </a:custGeom>
            <a:solidFill>
              <a:srgbClr val="91E5E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61" name="Google Shape;161;p2"/>
            <p:cNvSpPr/>
            <p:nvPr/>
          </p:nvSpPr>
          <p:spPr>
            <a:xfrm>
              <a:off x="3719513" y="3849688"/>
              <a:ext cx="939800" cy="666750"/>
            </a:xfrm>
            <a:custGeom>
              <a:rect b="b" l="l" r="r" t="t"/>
              <a:pathLst>
                <a:path extrusionOk="0" h="172" w="243">
                  <a:moveTo>
                    <a:pt x="49" y="157"/>
                  </a:moveTo>
                  <a:cubicBezTo>
                    <a:pt x="55" y="169"/>
                    <a:pt x="71" y="172"/>
                    <a:pt x="81" y="162"/>
                  </a:cubicBezTo>
                  <a:cubicBezTo>
                    <a:pt x="243" y="0"/>
                    <a:pt x="243" y="0"/>
                    <a:pt x="243" y="0"/>
                  </a:cubicBezTo>
                  <a:cubicBezTo>
                    <a:pt x="0" y="0"/>
                    <a:pt x="0" y="0"/>
                    <a:pt x="0" y="0"/>
                  </a:cubicBezTo>
                  <a:cubicBezTo>
                    <a:pt x="10" y="54"/>
                    <a:pt x="26" y="107"/>
                    <a:pt x="49" y="157"/>
                  </a:cubicBezTo>
                  <a:close/>
                </a:path>
              </a:pathLst>
            </a:custGeom>
            <a:solidFill>
              <a:srgbClr val="2CC6D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162" name="Google Shape;162;p2"/>
          <p:cNvGrpSpPr/>
          <p:nvPr/>
        </p:nvGrpSpPr>
        <p:grpSpPr>
          <a:xfrm>
            <a:off x="5016500" y="4849813"/>
            <a:ext cx="2168525" cy="1000125"/>
            <a:chOff x="5016500" y="4849813"/>
            <a:chExt cx="2168525" cy="1000125"/>
          </a:xfrm>
        </p:grpSpPr>
        <p:sp>
          <p:nvSpPr>
            <p:cNvPr id="163" name="Google Shape;163;p2"/>
            <p:cNvSpPr/>
            <p:nvPr/>
          </p:nvSpPr>
          <p:spPr>
            <a:xfrm>
              <a:off x="6518275" y="4868863"/>
              <a:ext cx="666750" cy="941387"/>
            </a:xfrm>
            <a:custGeom>
              <a:rect b="b" l="l" r="r" t="t"/>
              <a:pathLst>
                <a:path extrusionOk="0" h="243" w="172">
                  <a:moveTo>
                    <a:pt x="157" y="195"/>
                  </a:moveTo>
                  <a:cubicBezTo>
                    <a:pt x="169" y="189"/>
                    <a:pt x="172" y="173"/>
                    <a:pt x="163" y="163"/>
                  </a:cubicBezTo>
                  <a:cubicBezTo>
                    <a:pt x="0" y="0"/>
                    <a:pt x="0" y="0"/>
                    <a:pt x="0" y="0"/>
                  </a:cubicBezTo>
                  <a:cubicBezTo>
                    <a:pt x="0" y="0"/>
                    <a:pt x="0" y="0"/>
                    <a:pt x="0" y="0"/>
                  </a:cubicBezTo>
                  <a:cubicBezTo>
                    <a:pt x="0" y="243"/>
                    <a:pt x="0" y="243"/>
                    <a:pt x="0" y="243"/>
                  </a:cubicBezTo>
                  <a:cubicBezTo>
                    <a:pt x="54" y="234"/>
                    <a:pt x="107" y="218"/>
                    <a:pt x="157" y="195"/>
                  </a:cubicBezTo>
                  <a:close/>
                </a:path>
              </a:pathLst>
            </a:custGeom>
            <a:solidFill>
              <a:srgbClr val="0A436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64" name="Google Shape;164;p2"/>
            <p:cNvSpPr/>
            <p:nvPr/>
          </p:nvSpPr>
          <p:spPr>
            <a:xfrm>
              <a:off x="5016500" y="4868863"/>
              <a:ext cx="665163" cy="941387"/>
            </a:xfrm>
            <a:custGeom>
              <a:rect b="b" l="l" r="r" t="t"/>
              <a:pathLst>
                <a:path extrusionOk="0" h="243" w="172">
                  <a:moveTo>
                    <a:pt x="172" y="0"/>
                  </a:moveTo>
                  <a:cubicBezTo>
                    <a:pt x="9" y="163"/>
                    <a:pt x="9" y="163"/>
                    <a:pt x="9" y="163"/>
                  </a:cubicBezTo>
                  <a:cubicBezTo>
                    <a:pt x="0" y="173"/>
                    <a:pt x="3" y="189"/>
                    <a:pt x="15" y="195"/>
                  </a:cubicBezTo>
                  <a:cubicBezTo>
                    <a:pt x="65" y="218"/>
                    <a:pt x="118" y="234"/>
                    <a:pt x="172" y="243"/>
                  </a:cubicBezTo>
                  <a:cubicBezTo>
                    <a:pt x="172" y="0"/>
                    <a:pt x="172" y="0"/>
                    <a:pt x="172" y="0"/>
                  </a:cubicBezTo>
                  <a:close/>
                </a:path>
              </a:pathLst>
            </a:custGeom>
            <a:solidFill>
              <a:srgbClr val="2070A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65" name="Google Shape;165;p2"/>
            <p:cNvSpPr/>
            <p:nvPr/>
          </p:nvSpPr>
          <p:spPr>
            <a:xfrm>
              <a:off x="5681663" y="4849813"/>
              <a:ext cx="836612" cy="1000125"/>
            </a:xfrm>
            <a:custGeom>
              <a:rect b="b" l="l" r="r" t="t"/>
              <a:pathLst>
                <a:path extrusionOk="0" h="258" w="216">
                  <a:moveTo>
                    <a:pt x="202" y="0"/>
                  </a:moveTo>
                  <a:cubicBezTo>
                    <a:pt x="14" y="0"/>
                    <a:pt x="14" y="0"/>
                    <a:pt x="14" y="0"/>
                  </a:cubicBezTo>
                  <a:cubicBezTo>
                    <a:pt x="14" y="0"/>
                    <a:pt x="14" y="0"/>
                    <a:pt x="14" y="0"/>
                  </a:cubicBezTo>
                  <a:cubicBezTo>
                    <a:pt x="9" y="0"/>
                    <a:pt x="4" y="2"/>
                    <a:pt x="0" y="5"/>
                  </a:cubicBezTo>
                  <a:cubicBezTo>
                    <a:pt x="0" y="248"/>
                    <a:pt x="0" y="248"/>
                    <a:pt x="0" y="248"/>
                  </a:cubicBezTo>
                  <a:cubicBezTo>
                    <a:pt x="5" y="249"/>
                    <a:pt x="9" y="250"/>
                    <a:pt x="14" y="251"/>
                  </a:cubicBezTo>
                  <a:cubicBezTo>
                    <a:pt x="45" y="255"/>
                    <a:pt x="76" y="258"/>
                    <a:pt x="108" y="258"/>
                  </a:cubicBezTo>
                  <a:cubicBezTo>
                    <a:pt x="140" y="258"/>
                    <a:pt x="171" y="255"/>
                    <a:pt x="202" y="251"/>
                  </a:cubicBezTo>
                  <a:cubicBezTo>
                    <a:pt x="207" y="250"/>
                    <a:pt x="211" y="249"/>
                    <a:pt x="216" y="248"/>
                  </a:cubicBezTo>
                  <a:cubicBezTo>
                    <a:pt x="216" y="5"/>
                    <a:pt x="216" y="5"/>
                    <a:pt x="216" y="5"/>
                  </a:cubicBezTo>
                  <a:cubicBezTo>
                    <a:pt x="212" y="2"/>
                    <a:pt x="207" y="0"/>
                    <a:pt x="202" y="0"/>
                  </a:cubicBezTo>
                  <a:close/>
                </a:path>
              </a:pathLst>
            </a:custGeom>
            <a:solidFill>
              <a:srgbClr val="06528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166" name="Google Shape;166;p2"/>
          <p:cNvSpPr/>
          <p:nvPr/>
        </p:nvSpPr>
        <p:spPr>
          <a:xfrm>
            <a:off x="6565900" y="3897313"/>
            <a:ext cx="1590675" cy="1592262"/>
          </a:xfrm>
          <a:custGeom>
            <a:rect b="b" l="l" r="r" t="t"/>
            <a:pathLst>
              <a:path extrusionOk="0" h="411" w="411">
                <a:moveTo>
                  <a:pt x="404" y="183"/>
                </a:moveTo>
                <a:cubicBezTo>
                  <a:pt x="225" y="4"/>
                  <a:pt x="225" y="4"/>
                  <a:pt x="225" y="4"/>
                </a:cubicBezTo>
                <a:cubicBezTo>
                  <a:pt x="223" y="3"/>
                  <a:pt x="221" y="1"/>
                  <a:pt x="219" y="0"/>
                </a:cubicBezTo>
                <a:cubicBezTo>
                  <a:pt x="181" y="101"/>
                  <a:pt x="101" y="181"/>
                  <a:pt x="0" y="218"/>
                </a:cubicBezTo>
                <a:cubicBezTo>
                  <a:pt x="1" y="221"/>
                  <a:pt x="3" y="223"/>
                  <a:pt x="5" y="225"/>
                </a:cubicBezTo>
                <a:cubicBezTo>
                  <a:pt x="184" y="403"/>
                  <a:pt x="184" y="403"/>
                  <a:pt x="184" y="403"/>
                </a:cubicBezTo>
                <a:cubicBezTo>
                  <a:pt x="190" y="410"/>
                  <a:pt x="200" y="411"/>
                  <a:pt x="208" y="406"/>
                </a:cubicBezTo>
                <a:cubicBezTo>
                  <a:pt x="288" y="356"/>
                  <a:pt x="356" y="288"/>
                  <a:pt x="407" y="208"/>
                </a:cubicBezTo>
                <a:cubicBezTo>
                  <a:pt x="411" y="200"/>
                  <a:pt x="410" y="190"/>
                  <a:pt x="404" y="183"/>
                </a:cubicBezTo>
                <a:close/>
              </a:path>
            </a:pathLst>
          </a:custGeom>
          <a:solidFill>
            <a:srgbClr val="8C103D"/>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167" name="Google Shape;167;p2"/>
          <p:cNvGrpSpPr/>
          <p:nvPr/>
        </p:nvGrpSpPr>
        <p:grpSpPr>
          <a:xfrm>
            <a:off x="5016500" y="1012825"/>
            <a:ext cx="2168525" cy="1000125"/>
            <a:chOff x="5016500" y="1012825"/>
            <a:chExt cx="2168525" cy="1000125"/>
          </a:xfrm>
        </p:grpSpPr>
        <p:sp>
          <p:nvSpPr>
            <p:cNvPr id="168" name="Google Shape;168;p2"/>
            <p:cNvSpPr/>
            <p:nvPr/>
          </p:nvSpPr>
          <p:spPr>
            <a:xfrm>
              <a:off x="5681663" y="1012825"/>
              <a:ext cx="836612" cy="1000125"/>
            </a:xfrm>
            <a:custGeom>
              <a:rect b="b" l="l" r="r" t="t"/>
              <a:pathLst>
                <a:path extrusionOk="0" h="258" w="216">
                  <a:moveTo>
                    <a:pt x="202" y="258"/>
                  </a:moveTo>
                  <a:cubicBezTo>
                    <a:pt x="207" y="258"/>
                    <a:pt x="212" y="256"/>
                    <a:pt x="216" y="252"/>
                  </a:cubicBezTo>
                  <a:cubicBezTo>
                    <a:pt x="216" y="9"/>
                    <a:pt x="216" y="9"/>
                    <a:pt x="216" y="9"/>
                  </a:cubicBezTo>
                  <a:cubicBezTo>
                    <a:pt x="211" y="8"/>
                    <a:pt x="207" y="7"/>
                    <a:pt x="202" y="7"/>
                  </a:cubicBezTo>
                  <a:cubicBezTo>
                    <a:pt x="171" y="2"/>
                    <a:pt x="140" y="0"/>
                    <a:pt x="108" y="0"/>
                  </a:cubicBezTo>
                  <a:cubicBezTo>
                    <a:pt x="76" y="0"/>
                    <a:pt x="45" y="2"/>
                    <a:pt x="14" y="7"/>
                  </a:cubicBezTo>
                  <a:cubicBezTo>
                    <a:pt x="9" y="7"/>
                    <a:pt x="5" y="8"/>
                    <a:pt x="0" y="9"/>
                  </a:cubicBezTo>
                  <a:cubicBezTo>
                    <a:pt x="0" y="252"/>
                    <a:pt x="0" y="252"/>
                    <a:pt x="0" y="252"/>
                  </a:cubicBezTo>
                  <a:cubicBezTo>
                    <a:pt x="4" y="256"/>
                    <a:pt x="9" y="258"/>
                    <a:pt x="14" y="258"/>
                  </a:cubicBezTo>
                  <a:lnTo>
                    <a:pt x="202" y="258"/>
                  </a:lnTo>
                  <a:close/>
                </a:path>
              </a:pathLst>
            </a:custGeom>
            <a:solidFill>
              <a:srgbClr val="FFBC2E"/>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69" name="Google Shape;169;p2"/>
            <p:cNvSpPr/>
            <p:nvPr/>
          </p:nvSpPr>
          <p:spPr>
            <a:xfrm>
              <a:off x="5016500" y="1047750"/>
              <a:ext cx="665163" cy="941388"/>
            </a:xfrm>
            <a:custGeom>
              <a:rect b="b" l="l" r="r" t="t"/>
              <a:pathLst>
                <a:path extrusionOk="0" h="243" w="172">
                  <a:moveTo>
                    <a:pt x="15" y="49"/>
                  </a:moveTo>
                  <a:cubicBezTo>
                    <a:pt x="3" y="54"/>
                    <a:pt x="0" y="71"/>
                    <a:pt x="9" y="80"/>
                  </a:cubicBezTo>
                  <a:cubicBezTo>
                    <a:pt x="172" y="243"/>
                    <a:pt x="172" y="243"/>
                    <a:pt x="172" y="243"/>
                  </a:cubicBezTo>
                  <a:cubicBezTo>
                    <a:pt x="172" y="0"/>
                    <a:pt x="172" y="0"/>
                    <a:pt x="172" y="0"/>
                  </a:cubicBezTo>
                  <a:cubicBezTo>
                    <a:pt x="118" y="9"/>
                    <a:pt x="65" y="26"/>
                    <a:pt x="15" y="49"/>
                  </a:cubicBezTo>
                  <a:close/>
                </a:path>
              </a:pathLst>
            </a:custGeom>
            <a:solidFill>
              <a:srgbClr val="FFD06E"/>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0" name="Google Shape;170;p2"/>
            <p:cNvSpPr/>
            <p:nvPr/>
          </p:nvSpPr>
          <p:spPr>
            <a:xfrm>
              <a:off x="6518275" y="1047750"/>
              <a:ext cx="666750" cy="941388"/>
            </a:xfrm>
            <a:custGeom>
              <a:rect b="b" l="l" r="r" t="t"/>
              <a:pathLst>
                <a:path extrusionOk="0" h="243" w="172">
                  <a:moveTo>
                    <a:pt x="163" y="80"/>
                  </a:moveTo>
                  <a:cubicBezTo>
                    <a:pt x="172" y="71"/>
                    <a:pt x="169" y="54"/>
                    <a:pt x="157" y="49"/>
                  </a:cubicBezTo>
                  <a:cubicBezTo>
                    <a:pt x="107" y="26"/>
                    <a:pt x="54" y="9"/>
                    <a:pt x="0" y="0"/>
                  </a:cubicBezTo>
                  <a:cubicBezTo>
                    <a:pt x="0" y="243"/>
                    <a:pt x="0" y="243"/>
                    <a:pt x="0" y="243"/>
                  </a:cubicBezTo>
                  <a:lnTo>
                    <a:pt x="163" y="80"/>
                  </a:lnTo>
                  <a:close/>
                </a:path>
              </a:pathLst>
            </a:custGeom>
            <a:solidFill>
              <a:srgbClr val="FAB32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1" name="Google Shape;171;p2"/>
            <p:cNvSpPr/>
            <p:nvPr/>
          </p:nvSpPr>
          <p:spPr>
            <a:xfrm>
              <a:off x="5829300" y="1160463"/>
              <a:ext cx="538163" cy="639762"/>
            </a:xfrm>
            <a:custGeom>
              <a:rect b="b" l="l" r="r" t="t"/>
              <a:pathLst>
                <a:path extrusionOk="0" h="165" w="139">
                  <a:moveTo>
                    <a:pt x="93" y="159"/>
                  </a:moveTo>
                  <a:cubicBezTo>
                    <a:pt x="93" y="162"/>
                    <a:pt x="90" y="165"/>
                    <a:pt x="87" y="165"/>
                  </a:cubicBezTo>
                  <a:cubicBezTo>
                    <a:pt x="52" y="165"/>
                    <a:pt x="52" y="165"/>
                    <a:pt x="52" y="165"/>
                  </a:cubicBezTo>
                  <a:cubicBezTo>
                    <a:pt x="49" y="165"/>
                    <a:pt x="47" y="162"/>
                    <a:pt x="47" y="159"/>
                  </a:cubicBezTo>
                  <a:cubicBezTo>
                    <a:pt x="47" y="159"/>
                    <a:pt x="47" y="159"/>
                    <a:pt x="47" y="159"/>
                  </a:cubicBezTo>
                  <a:cubicBezTo>
                    <a:pt x="47" y="156"/>
                    <a:pt x="49" y="153"/>
                    <a:pt x="52" y="153"/>
                  </a:cubicBezTo>
                  <a:cubicBezTo>
                    <a:pt x="87" y="153"/>
                    <a:pt x="87" y="153"/>
                    <a:pt x="87" y="153"/>
                  </a:cubicBezTo>
                  <a:cubicBezTo>
                    <a:pt x="90" y="153"/>
                    <a:pt x="93" y="156"/>
                    <a:pt x="93" y="159"/>
                  </a:cubicBezTo>
                  <a:close/>
                  <a:moveTo>
                    <a:pt x="93" y="144"/>
                  </a:moveTo>
                  <a:cubicBezTo>
                    <a:pt x="93" y="141"/>
                    <a:pt x="90" y="139"/>
                    <a:pt x="87" y="139"/>
                  </a:cubicBezTo>
                  <a:cubicBezTo>
                    <a:pt x="52" y="139"/>
                    <a:pt x="52" y="139"/>
                    <a:pt x="52" y="139"/>
                  </a:cubicBezTo>
                  <a:cubicBezTo>
                    <a:pt x="49" y="139"/>
                    <a:pt x="47" y="141"/>
                    <a:pt x="47" y="144"/>
                  </a:cubicBezTo>
                  <a:cubicBezTo>
                    <a:pt x="47" y="144"/>
                    <a:pt x="47" y="144"/>
                    <a:pt x="47" y="144"/>
                  </a:cubicBezTo>
                  <a:cubicBezTo>
                    <a:pt x="47" y="147"/>
                    <a:pt x="49" y="150"/>
                    <a:pt x="52" y="150"/>
                  </a:cubicBezTo>
                  <a:cubicBezTo>
                    <a:pt x="87" y="150"/>
                    <a:pt x="87" y="150"/>
                    <a:pt x="87" y="150"/>
                  </a:cubicBezTo>
                  <a:cubicBezTo>
                    <a:pt x="90" y="150"/>
                    <a:pt x="93" y="147"/>
                    <a:pt x="93" y="144"/>
                  </a:cubicBezTo>
                  <a:close/>
                  <a:moveTo>
                    <a:pt x="75" y="81"/>
                  </a:moveTo>
                  <a:cubicBezTo>
                    <a:pt x="68" y="81"/>
                    <a:pt x="68" y="81"/>
                    <a:pt x="68" y="81"/>
                  </a:cubicBezTo>
                  <a:cubicBezTo>
                    <a:pt x="64" y="81"/>
                    <a:pt x="64" y="81"/>
                    <a:pt x="64" y="81"/>
                  </a:cubicBezTo>
                  <a:cubicBezTo>
                    <a:pt x="64" y="135"/>
                    <a:pt x="64" y="135"/>
                    <a:pt x="64" y="135"/>
                  </a:cubicBezTo>
                  <a:cubicBezTo>
                    <a:pt x="66" y="135"/>
                    <a:pt x="68" y="135"/>
                    <a:pt x="70" y="135"/>
                  </a:cubicBezTo>
                  <a:cubicBezTo>
                    <a:pt x="70" y="135"/>
                    <a:pt x="70" y="135"/>
                    <a:pt x="70" y="135"/>
                  </a:cubicBezTo>
                  <a:cubicBezTo>
                    <a:pt x="70" y="135"/>
                    <a:pt x="70" y="135"/>
                    <a:pt x="70" y="135"/>
                  </a:cubicBezTo>
                  <a:cubicBezTo>
                    <a:pt x="70" y="135"/>
                    <a:pt x="70" y="135"/>
                    <a:pt x="70" y="135"/>
                  </a:cubicBezTo>
                  <a:cubicBezTo>
                    <a:pt x="70" y="135"/>
                    <a:pt x="70" y="135"/>
                    <a:pt x="70" y="135"/>
                  </a:cubicBezTo>
                  <a:cubicBezTo>
                    <a:pt x="72" y="135"/>
                    <a:pt x="74" y="135"/>
                    <a:pt x="75" y="135"/>
                  </a:cubicBezTo>
                  <a:lnTo>
                    <a:pt x="75" y="81"/>
                  </a:lnTo>
                  <a:close/>
                  <a:moveTo>
                    <a:pt x="51" y="59"/>
                  </a:moveTo>
                  <a:cubicBezTo>
                    <a:pt x="46" y="59"/>
                    <a:pt x="42" y="63"/>
                    <a:pt x="42" y="68"/>
                  </a:cubicBezTo>
                  <a:cubicBezTo>
                    <a:pt x="42" y="72"/>
                    <a:pt x="46" y="76"/>
                    <a:pt x="51" y="76"/>
                  </a:cubicBezTo>
                  <a:cubicBezTo>
                    <a:pt x="59" y="76"/>
                    <a:pt x="59" y="76"/>
                    <a:pt x="59" y="76"/>
                  </a:cubicBezTo>
                  <a:cubicBezTo>
                    <a:pt x="59" y="68"/>
                    <a:pt x="59" y="68"/>
                    <a:pt x="59" y="68"/>
                  </a:cubicBezTo>
                  <a:cubicBezTo>
                    <a:pt x="59" y="63"/>
                    <a:pt x="55" y="59"/>
                    <a:pt x="51" y="59"/>
                  </a:cubicBezTo>
                  <a:close/>
                  <a:moveTo>
                    <a:pt x="97" y="68"/>
                  </a:moveTo>
                  <a:cubicBezTo>
                    <a:pt x="97" y="63"/>
                    <a:pt x="94" y="59"/>
                    <a:pt x="89" y="59"/>
                  </a:cubicBezTo>
                  <a:cubicBezTo>
                    <a:pt x="84" y="59"/>
                    <a:pt x="81" y="63"/>
                    <a:pt x="81" y="68"/>
                  </a:cubicBezTo>
                  <a:cubicBezTo>
                    <a:pt x="81" y="76"/>
                    <a:pt x="81" y="76"/>
                    <a:pt x="81" y="76"/>
                  </a:cubicBezTo>
                  <a:cubicBezTo>
                    <a:pt x="89" y="76"/>
                    <a:pt x="89" y="76"/>
                    <a:pt x="89" y="76"/>
                  </a:cubicBezTo>
                  <a:cubicBezTo>
                    <a:pt x="94" y="76"/>
                    <a:pt x="97" y="72"/>
                    <a:pt x="97" y="68"/>
                  </a:cubicBezTo>
                  <a:close/>
                  <a:moveTo>
                    <a:pt x="115" y="53"/>
                  </a:moveTo>
                  <a:cubicBezTo>
                    <a:pt x="112" y="38"/>
                    <a:pt x="94" y="22"/>
                    <a:pt x="70" y="22"/>
                  </a:cubicBezTo>
                  <a:cubicBezTo>
                    <a:pt x="45" y="22"/>
                    <a:pt x="28" y="38"/>
                    <a:pt x="24" y="53"/>
                  </a:cubicBezTo>
                  <a:cubicBezTo>
                    <a:pt x="21" y="64"/>
                    <a:pt x="24" y="74"/>
                    <a:pt x="29" y="85"/>
                  </a:cubicBezTo>
                  <a:cubicBezTo>
                    <a:pt x="34" y="94"/>
                    <a:pt x="39" y="102"/>
                    <a:pt x="43" y="111"/>
                  </a:cubicBezTo>
                  <a:cubicBezTo>
                    <a:pt x="46" y="116"/>
                    <a:pt x="46" y="124"/>
                    <a:pt x="48" y="129"/>
                  </a:cubicBezTo>
                  <a:cubicBezTo>
                    <a:pt x="49" y="134"/>
                    <a:pt x="50" y="135"/>
                    <a:pt x="56" y="135"/>
                  </a:cubicBezTo>
                  <a:cubicBezTo>
                    <a:pt x="57" y="135"/>
                    <a:pt x="58" y="135"/>
                    <a:pt x="59" y="135"/>
                  </a:cubicBezTo>
                  <a:cubicBezTo>
                    <a:pt x="59" y="81"/>
                    <a:pt x="59" y="81"/>
                    <a:pt x="59" y="81"/>
                  </a:cubicBezTo>
                  <a:cubicBezTo>
                    <a:pt x="51" y="81"/>
                    <a:pt x="51" y="81"/>
                    <a:pt x="51" y="81"/>
                  </a:cubicBezTo>
                  <a:cubicBezTo>
                    <a:pt x="47" y="81"/>
                    <a:pt x="44" y="80"/>
                    <a:pt x="41" y="77"/>
                  </a:cubicBezTo>
                  <a:cubicBezTo>
                    <a:pt x="38" y="75"/>
                    <a:pt x="37" y="71"/>
                    <a:pt x="37" y="68"/>
                  </a:cubicBezTo>
                  <a:cubicBezTo>
                    <a:pt x="37" y="64"/>
                    <a:pt x="38" y="61"/>
                    <a:pt x="41" y="58"/>
                  </a:cubicBezTo>
                  <a:cubicBezTo>
                    <a:pt x="44" y="55"/>
                    <a:pt x="47" y="54"/>
                    <a:pt x="51" y="54"/>
                  </a:cubicBezTo>
                  <a:cubicBezTo>
                    <a:pt x="58" y="54"/>
                    <a:pt x="64" y="60"/>
                    <a:pt x="64" y="68"/>
                  </a:cubicBezTo>
                  <a:cubicBezTo>
                    <a:pt x="64" y="68"/>
                    <a:pt x="64" y="68"/>
                    <a:pt x="64" y="68"/>
                  </a:cubicBezTo>
                  <a:cubicBezTo>
                    <a:pt x="64" y="76"/>
                    <a:pt x="64" y="76"/>
                    <a:pt x="64" y="76"/>
                  </a:cubicBezTo>
                  <a:cubicBezTo>
                    <a:pt x="68" y="76"/>
                    <a:pt x="68" y="76"/>
                    <a:pt x="68" y="76"/>
                  </a:cubicBezTo>
                  <a:cubicBezTo>
                    <a:pt x="75" y="76"/>
                    <a:pt x="75" y="76"/>
                    <a:pt x="75" y="76"/>
                  </a:cubicBezTo>
                  <a:cubicBezTo>
                    <a:pt x="75" y="68"/>
                    <a:pt x="75" y="68"/>
                    <a:pt x="75" y="68"/>
                  </a:cubicBezTo>
                  <a:cubicBezTo>
                    <a:pt x="75" y="68"/>
                    <a:pt x="75" y="68"/>
                    <a:pt x="75" y="68"/>
                  </a:cubicBezTo>
                  <a:cubicBezTo>
                    <a:pt x="75" y="64"/>
                    <a:pt x="77" y="61"/>
                    <a:pt x="79" y="58"/>
                  </a:cubicBezTo>
                  <a:cubicBezTo>
                    <a:pt x="82" y="55"/>
                    <a:pt x="85" y="54"/>
                    <a:pt x="89" y="54"/>
                  </a:cubicBezTo>
                  <a:cubicBezTo>
                    <a:pt x="93" y="54"/>
                    <a:pt x="96" y="55"/>
                    <a:pt x="99" y="58"/>
                  </a:cubicBezTo>
                  <a:cubicBezTo>
                    <a:pt x="101" y="61"/>
                    <a:pt x="103" y="64"/>
                    <a:pt x="103" y="68"/>
                  </a:cubicBezTo>
                  <a:cubicBezTo>
                    <a:pt x="103" y="71"/>
                    <a:pt x="101" y="75"/>
                    <a:pt x="99" y="77"/>
                  </a:cubicBezTo>
                  <a:cubicBezTo>
                    <a:pt x="96" y="80"/>
                    <a:pt x="93" y="81"/>
                    <a:pt x="89" y="81"/>
                  </a:cubicBezTo>
                  <a:cubicBezTo>
                    <a:pt x="81" y="81"/>
                    <a:pt x="81" y="81"/>
                    <a:pt x="81" y="81"/>
                  </a:cubicBezTo>
                  <a:cubicBezTo>
                    <a:pt x="81" y="135"/>
                    <a:pt x="81" y="135"/>
                    <a:pt x="81" y="135"/>
                  </a:cubicBezTo>
                  <a:cubicBezTo>
                    <a:pt x="82" y="135"/>
                    <a:pt x="83" y="135"/>
                    <a:pt x="84" y="135"/>
                  </a:cubicBezTo>
                  <a:cubicBezTo>
                    <a:pt x="89" y="135"/>
                    <a:pt x="91" y="134"/>
                    <a:pt x="92" y="129"/>
                  </a:cubicBezTo>
                  <a:cubicBezTo>
                    <a:pt x="93" y="124"/>
                    <a:pt x="94" y="116"/>
                    <a:pt x="96" y="111"/>
                  </a:cubicBezTo>
                  <a:cubicBezTo>
                    <a:pt x="101" y="102"/>
                    <a:pt x="106" y="94"/>
                    <a:pt x="110" y="85"/>
                  </a:cubicBezTo>
                  <a:cubicBezTo>
                    <a:pt x="116" y="74"/>
                    <a:pt x="118" y="64"/>
                    <a:pt x="115" y="53"/>
                  </a:cubicBezTo>
                  <a:close/>
                  <a:moveTo>
                    <a:pt x="75" y="5"/>
                  </a:moveTo>
                  <a:cubicBezTo>
                    <a:pt x="75" y="2"/>
                    <a:pt x="73" y="0"/>
                    <a:pt x="70" y="0"/>
                  </a:cubicBezTo>
                  <a:cubicBezTo>
                    <a:pt x="70" y="0"/>
                    <a:pt x="70" y="0"/>
                    <a:pt x="70" y="0"/>
                  </a:cubicBezTo>
                  <a:cubicBezTo>
                    <a:pt x="67" y="0"/>
                    <a:pt x="65" y="2"/>
                    <a:pt x="65" y="5"/>
                  </a:cubicBezTo>
                  <a:cubicBezTo>
                    <a:pt x="65" y="14"/>
                    <a:pt x="65" y="14"/>
                    <a:pt x="65" y="14"/>
                  </a:cubicBezTo>
                  <a:cubicBezTo>
                    <a:pt x="65" y="17"/>
                    <a:pt x="67" y="19"/>
                    <a:pt x="70" y="19"/>
                  </a:cubicBezTo>
                  <a:cubicBezTo>
                    <a:pt x="70" y="19"/>
                    <a:pt x="70" y="19"/>
                    <a:pt x="70" y="19"/>
                  </a:cubicBezTo>
                  <a:cubicBezTo>
                    <a:pt x="73" y="19"/>
                    <a:pt x="75" y="17"/>
                    <a:pt x="75" y="14"/>
                  </a:cubicBezTo>
                  <a:lnTo>
                    <a:pt x="75" y="5"/>
                  </a:lnTo>
                  <a:close/>
                  <a:moveTo>
                    <a:pt x="103" y="13"/>
                  </a:moveTo>
                  <a:cubicBezTo>
                    <a:pt x="104" y="11"/>
                    <a:pt x="103" y="8"/>
                    <a:pt x="101" y="7"/>
                  </a:cubicBezTo>
                  <a:cubicBezTo>
                    <a:pt x="101" y="7"/>
                    <a:pt x="101" y="7"/>
                    <a:pt x="101" y="7"/>
                  </a:cubicBezTo>
                  <a:cubicBezTo>
                    <a:pt x="98" y="5"/>
                    <a:pt x="95" y="6"/>
                    <a:pt x="94" y="9"/>
                  </a:cubicBezTo>
                  <a:cubicBezTo>
                    <a:pt x="89" y="17"/>
                    <a:pt x="89" y="17"/>
                    <a:pt x="89" y="17"/>
                  </a:cubicBezTo>
                  <a:cubicBezTo>
                    <a:pt x="88" y="19"/>
                    <a:pt x="89" y="22"/>
                    <a:pt x="91" y="24"/>
                  </a:cubicBezTo>
                  <a:cubicBezTo>
                    <a:pt x="91" y="24"/>
                    <a:pt x="91" y="24"/>
                    <a:pt x="91" y="24"/>
                  </a:cubicBezTo>
                  <a:cubicBezTo>
                    <a:pt x="94" y="25"/>
                    <a:pt x="97" y="24"/>
                    <a:pt x="98" y="21"/>
                  </a:cubicBezTo>
                  <a:lnTo>
                    <a:pt x="103" y="13"/>
                  </a:lnTo>
                  <a:close/>
                  <a:moveTo>
                    <a:pt x="123" y="30"/>
                  </a:moveTo>
                  <a:cubicBezTo>
                    <a:pt x="125" y="28"/>
                    <a:pt x="125" y="25"/>
                    <a:pt x="124" y="22"/>
                  </a:cubicBezTo>
                  <a:cubicBezTo>
                    <a:pt x="124" y="22"/>
                    <a:pt x="124" y="22"/>
                    <a:pt x="124" y="22"/>
                  </a:cubicBezTo>
                  <a:cubicBezTo>
                    <a:pt x="122" y="20"/>
                    <a:pt x="119" y="20"/>
                    <a:pt x="117" y="22"/>
                  </a:cubicBezTo>
                  <a:cubicBezTo>
                    <a:pt x="110" y="28"/>
                    <a:pt x="110" y="28"/>
                    <a:pt x="110" y="28"/>
                  </a:cubicBezTo>
                  <a:cubicBezTo>
                    <a:pt x="108" y="30"/>
                    <a:pt x="107" y="33"/>
                    <a:pt x="109" y="35"/>
                  </a:cubicBezTo>
                  <a:cubicBezTo>
                    <a:pt x="109" y="35"/>
                    <a:pt x="109" y="35"/>
                    <a:pt x="109" y="35"/>
                  </a:cubicBezTo>
                  <a:cubicBezTo>
                    <a:pt x="111" y="37"/>
                    <a:pt x="114" y="38"/>
                    <a:pt x="116" y="36"/>
                  </a:cubicBezTo>
                  <a:lnTo>
                    <a:pt x="123" y="30"/>
                  </a:lnTo>
                  <a:close/>
                  <a:moveTo>
                    <a:pt x="134" y="54"/>
                  </a:moveTo>
                  <a:cubicBezTo>
                    <a:pt x="137" y="54"/>
                    <a:pt x="139" y="51"/>
                    <a:pt x="138" y="48"/>
                  </a:cubicBezTo>
                  <a:cubicBezTo>
                    <a:pt x="138" y="48"/>
                    <a:pt x="138" y="48"/>
                    <a:pt x="138" y="48"/>
                  </a:cubicBezTo>
                  <a:cubicBezTo>
                    <a:pt x="138" y="46"/>
                    <a:pt x="135" y="44"/>
                    <a:pt x="132" y="44"/>
                  </a:cubicBezTo>
                  <a:cubicBezTo>
                    <a:pt x="123" y="46"/>
                    <a:pt x="123" y="46"/>
                    <a:pt x="123" y="46"/>
                  </a:cubicBezTo>
                  <a:cubicBezTo>
                    <a:pt x="120" y="46"/>
                    <a:pt x="119" y="49"/>
                    <a:pt x="119" y="52"/>
                  </a:cubicBezTo>
                  <a:cubicBezTo>
                    <a:pt x="119" y="52"/>
                    <a:pt x="119" y="52"/>
                    <a:pt x="119" y="52"/>
                  </a:cubicBezTo>
                  <a:cubicBezTo>
                    <a:pt x="120" y="54"/>
                    <a:pt x="122" y="56"/>
                    <a:pt x="125" y="56"/>
                  </a:cubicBezTo>
                  <a:lnTo>
                    <a:pt x="134" y="54"/>
                  </a:lnTo>
                  <a:close/>
                  <a:moveTo>
                    <a:pt x="132" y="81"/>
                  </a:moveTo>
                  <a:cubicBezTo>
                    <a:pt x="134" y="82"/>
                    <a:pt x="137" y="80"/>
                    <a:pt x="138" y="77"/>
                  </a:cubicBezTo>
                  <a:cubicBezTo>
                    <a:pt x="138" y="77"/>
                    <a:pt x="138" y="77"/>
                    <a:pt x="138" y="77"/>
                  </a:cubicBezTo>
                  <a:cubicBezTo>
                    <a:pt x="138" y="74"/>
                    <a:pt x="136" y="72"/>
                    <a:pt x="134" y="71"/>
                  </a:cubicBezTo>
                  <a:cubicBezTo>
                    <a:pt x="125" y="69"/>
                    <a:pt x="125" y="69"/>
                    <a:pt x="125" y="69"/>
                  </a:cubicBezTo>
                  <a:cubicBezTo>
                    <a:pt x="122" y="69"/>
                    <a:pt x="119" y="71"/>
                    <a:pt x="119" y="73"/>
                  </a:cubicBezTo>
                  <a:cubicBezTo>
                    <a:pt x="119" y="73"/>
                    <a:pt x="119" y="73"/>
                    <a:pt x="119" y="73"/>
                  </a:cubicBezTo>
                  <a:cubicBezTo>
                    <a:pt x="118" y="76"/>
                    <a:pt x="120" y="79"/>
                    <a:pt x="123" y="79"/>
                  </a:cubicBezTo>
                  <a:lnTo>
                    <a:pt x="132" y="81"/>
                  </a:lnTo>
                  <a:close/>
                  <a:moveTo>
                    <a:pt x="41" y="21"/>
                  </a:moveTo>
                  <a:cubicBezTo>
                    <a:pt x="42" y="24"/>
                    <a:pt x="45" y="25"/>
                    <a:pt x="48" y="24"/>
                  </a:cubicBezTo>
                  <a:cubicBezTo>
                    <a:pt x="48" y="24"/>
                    <a:pt x="48" y="24"/>
                    <a:pt x="48" y="24"/>
                  </a:cubicBezTo>
                  <a:cubicBezTo>
                    <a:pt x="50" y="22"/>
                    <a:pt x="51" y="19"/>
                    <a:pt x="50" y="17"/>
                  </a:cubicBezTo>
                  <a:cubicBezTo>
                    <a:pt x="45" y="9"/>
                    <a:pt x="45" y="9"/>
                    <a:pt x="45" y="9"/>
                  </a:cubicBezTo>
                  <a:cubicBezTo>
                    <a:pt x="44" y="6"/>
                    <a:pt x="41" y="5"/>
                    <a:pt x="38" y="7"/>
                  </a:cubicBezTo>
                  <a:cubicBezTo>
                    <a:pt x="38" y="7"/>
                    <a:pt x="38" y="7"/>
                    <a:pt x="38" y="7"/>
                  </a:cubicBezTo>
                  <a:cubicBezTo>
                    <a:pt x="36" y="8"/>
                    <a:pt x="35" y="11"/>
                    <a:pt x="36" y="13"/>
                  </a:cubicBezTo>
                  <a:lnTo>
                    <a:pt x="41" y="21"/>
                  </a:lnTo>
                  <a:close/>
                  <a:moveTo>
                    <a:pt x="23" y="36"/>
                  </a:moveTo>
                  <a:cubicBezTo>
                    <a:pt x="25" y="38"/>
                    <a:pt x="28" y="37"/>
                    <a:pt x="30" y="35"/>
                  </a:cubicBezTo>
                  <a:cubicBezTo>
                    <a:pt x="30" y="35"/>
                    <a:pt x="30" y="35"/>
                    <a:pt x="30" y="35"/>
                  </a:cubicBezTo>
                  <a:cubicBezTo>
                    <a:pt x="32" y="33"/>
                    <a:pt x="31" y="30"/>
                    <a:pt x="29" y="28"/>
                  </a:cubicBezTo>
                  <a:cubicBezTo>
                    <a:pt x="22" y="22"/>
                    <a:pt x="22" y="22"/>
                    <a:pt x="22" y="22"/>
                  </a:cubicBezTo>
                  <a:cubicBezTo>
                    <a:pt x="20" y="20"/>
                    <a:pt x="17" y="20"/>
                    <a:pt x="15" y="22"/>
                  </a:cubicBezTo>
                  <a:cubicBezTo>
                    <a:pt x="15" y="22"/>
                    <a:pt x="15" y="22"/>
                    <a:pt x="15" y="22"/>
                  </a:cubicBezTo>
                  <a:cubicBezTo>
                    <a:pt x="14" y="25"/>
                    <a:pt x="14" y="28"/>
                    <a:pt x="16" y="30"/>
                  </a:cubicBezTo>
                  <a:lnTo>
                    <a:pt x="23" y="36"/>
                  </a:lnTo>
                  <a:close/>
                  <a:moveTo>
                    <a:pt x="14" y="56"/>
                  </a:moveTo>
                  <a:cubicBezTo>
                    <a:pt x="17" y="56"/>
                    <a:pt x="19" y="54"/>
                    <a:pt x="20" y="52"/>
                  </a:cubicBezTo>
                  <a:cubicBezTo>
                    <a:pt x="20" y="52"/>
                    <a:pt x="20" y="52"/>
                    <a:pt x="20" y="52"/>
                  </a:cubicBezTo>
                  <a:cubicBezTo>
                    <a:pt x="20" y="49"/>
                    <a:pt x="19" y="46"/>
                    <a:pt x="16" y="46"/>
                  </a:cubicBezTo>
                  <a:cubicBezTo>
                    <a:pt x="7" y="44"/>
                    <a:pt x="7" y="44"/>
                    <a:pt x="7" y="44"/>
                  </a:cubicBezTo>
                  <a:cubicBezTo>
                    <a:pt x="4" y="44"/>
                    <a:pt x="1" y="46"/>
                    <a:pt x="1" y="48"/>
                  </a:cubicBezTo>
                  <a:cubicBezTo>
                    <a:pt x="1" y="48"/>
                    <a:pt x="1" y="48"/>
                    <a:pt x="1" y="48"/>
                  </a:cubicBezTo>
                  <a:cubicBezTo>
                    <a:pt x="0" y="51"/>
                    <a:pt x="2" y="54"/>
                    <a:pt x="5" y="54"/>
                  </a:cubicBezTo>
                  <a:lnTo>
                    <a:pt x="14" y="56"/>
                  </a:lnTo>
                  <a:close/>
                  <a:moveTo>
                    <a:pt x="16" y="79"/>
                  </a:moveTo>
                  <a:cubicBezTo>
                    <a:pt x="19" y="79"/>
                    <a:pt x="21" y="76"/>
                    <a:pt x="20" y="73"/>
                  </a:cubicBezTo>
                  <a:cubicBezTo>
                    <a:pt x="20" y="73"/>
                    <a:pt x="20" y="73"/>
                    <a:pt x="20" y="73"/>
                  </a:cubicBezTo>
                  <a:cubicBezTo>
                    <a:pt x="20" y="71"/>
                    <a:pt x="17" y="69"/>
                    <a:pt x="14" y="69"/>
                  </a:cubicBezTo>
                  <a:cubicBezTo>
                    <a:pt x="5" y="71"/>
                    <a:pt x="5" y="71"/>
                    <a:pt x="5" y="71"/>
                  </a:cubicBezTo>
                  <a:cubicBezTo>
                    <a:pt x="3" y="72"/>
                    <a:pt x="1" y="74"/>
                    <a:pt x="1" y="77"/>
                  </a:cubicBezTo>
                  <a:cubicBezTo>
                    <a:pt x="1" y="77"/>
                    <a:pt x="1" y="77"/>
                    <a:pt x="1" y="77"/>
                  </a:cubicBezTo>
                  <a:cubicBezTo>
                    <a:pt x="2" y="80"/>
                    <a:pt x="5" y="82"/>
                    <a:pt x="7" y="81"/>
                  </a:cubicBezTo>
                  <a:lnTo>
                    <a:pt x="16" y="79"/>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172" name="Google Shape;172;p2"/>
          <p:cNvSpPr/>
          <p:nvPr/>
        </p:nvSpPr>
        <p:spPr>
          <a:xfrm>
            <a:off x="4043363" y="3897313"/>
            <a:ext cx="1592262" cy="1592262"/>
          </a:xfrm>
          <a:custGeom>
            <a:rect b="b" l="l" r="r" t="t"/>
            <a:pathLst>
              <a:path extrusionOk="0" h="411" w="411">
                <a:moveTo>
                  <a:pt x="192" y="0"/>
                </a:moveTo>
                <a:cubicBezTo>
                  <a:pt x="190" y="1"/>
                  <a:pt x="188" y="3"/>
                  <a:pt x="186" y="4"/>
                </a:cubicBezTo>
                <a:cubicBezTo>
                  <a:pt x="7" y="183"/>
                  <a:pt x="7" y="183"/>
                  <a:pt x="7" y="183"/>
                </a:cubicBezTo>
                <a:cubicBezTo>
                  <a:pt x="1" y="190"/>
                  <a:pt x="0" y="200"/>
                  <a:pt x="4" y="208"/>
                </a:cubicBezTo>
                <a:cubicBezTo>
                  <a:pt x="55" y="288"/>
                  <a:pt x="123" y="356"/>
                  <a:pt x="203" y="406"/>
                </a:cubicBezTo>
                <a:cubicBezTo>
                  <a:pt x="211" y="411"/>
                  <a:pt x="221" y="410"/>
                  <a:pt x="227" y="403"/>
                </a:cubicBezTo>
                <a:cubicBezTo>
                  <a:pt x="406" y="225"/>
                  <a:pt x="406" y="225"/>
                  <a:pt x="406" y="225"/>
                </a:cubicBezTo>
                <a:cubicBezTo>
                  <a:pt x="408" y="223"/>
                  <a:pt x="410" y="221"/>
                  <a:pt x="411" y="218"/>
                </a:cubicBezTo>
                <a:cubicBezTo>
                  <a:pt x="310" y="181"/>
                  <a:pt x="230" y="101"/>
                  <a:pt x="192" y="0"/>
                </a:cubicBezTo>
                <a:close/>
              </a:path>
            </a:pathLst>
          </a:custGeom>
          <a:solidFill>
            <a:srgbClr val="0A98C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3" name="Google Shape;173;p2"/>
          <p:cNvSpPr/>
          <p:nvPr/>
        </p:nvSpPr>
        <p:spPr>
          <a:xfrm>
            <a:off x="6565900" y="1370013"/>
            <a:ext cx="1590675" cy="1592262"/>
          </a:xfrm>
          <a:custGeom>
            <a:rect b="b" l="l" r="r" t="t"/>
            <a:pathLst>
              <a:path extrusionOk="0" h="411" w="411">
                <a:moveTo>
                  <a:pt x="219" y="411"/>
                </a:moveTo>
                <a:cubicBezTo>
                  <a:pt x="221" y="410"/>
                  <a:pt x="223" y="409"/>
                  <a:pt x="225" y="407"/>
                </a:cubicBezTo>
                <a:cubicBezTo>
                  <a:pt x="404" y="228"/>
                  <a:pt x="404" y="228"/>
                  <a:pt x="404" y="228"/>
                </a:cubicBezTo>
                <a:cubicBezTo>
                  <a:pt x="410" y="221"/>
                  <a:pt x="411" y="211"/>
                  <a:pt x="407" y="204"/>
                </a:cubicBezTo>
                <a:cubicBezTo>
                  <a:pt x="356" y="124"/>
                  <a:pt x="288" y="56"/>
                  <a:pt x="208" y="5"/>
                </a:cubicBezTo>
                <a:cubicBezTo>
                  <a:pt x="200" y="0"/>
                  <a:pt x="190" y="1"/>
                  <a:pt x="184" y="8"/>
                </a:cubicBezTo>
                <a:cubicBezTo>
                  <a:pt x="5" y="187"/>
                  <a:pt x="5" y="187"/>
                  <a:pt x="5" y="187"/>
                </a:cubicBezTo>
                <a:cubicBezTo>
                  <a:pt x="3" y="189"/>
                  <a:pt x="1" y="191"/>
                  <a:pt x="0" y="193"/>
                </a:cubicBezTo>
                <a:cubicBezTo>
                  <a:pt x="101" y="231"/>
                  <a:pt x="181" y="311"/>
                  <a:pt x="219" y="411"/>
                </a:cubicBezTo>
                <a:close/>
              </a:path>
            </a:pathLst>
          </a:custGeom>
          <a:solidFill>
            <a:srgbClr val="FF912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174" name="Google Shape;174;p2"/>
          <p:cNvGrpSpPr/>
          <p:nvPr/>
        </p:nvGrpSpPr>
        <p:grpSpPr>
          <a:xfrm>
            <a:off x="7518400" y="2343150"/>
            <a:ext cx="998538" cy="2173288"/>
            <a:chOff x="7518400" y="2343150"/>
            <a:chExt cx="998538" cy="2173288"/>
          </a:xfrm>
        </p:grpSpPr>
        <p:sp>
          <p:nvSpPr>
            <p:cNvPr id="175" name="Google Shape;175;p2"/>
            <p:cNvSpPr/>
            <p:nvPr/>
          </p:nvSpPr>
          <p:spPr>
            <a:xfrm>
              <a:off x="7540625" y="3849688"/>
              <a:ext cx="941388" cy="666750"/>
            </a:xfrm>
            <a:custGeom>
              <a:rect b="b" l="l" r="r" t="t"/>
              <a:pathLst>
                <a:path extrusionOk="0" h="172" w="243">
                  <a:moveTo>
                    <a:pt x="162" y="162"/>
                  </a:moveTo>
                  <a:cubicBezTo>
                    <a:pt x="172" y="172"/>
                    <a:pt x="188" y="169"/>
                    <a:pt x="194" y="157"/>
                  </a:cubicBezTo>
                  <a:cubicBezTo>
                    <a:pt x="217" y="107"/>
                    <a:pt x="233" y="54"/>
                    <a:pt x="243" y="0"/>
                  </a:cubicBezTo>
                  <a:cubicBezTo>
                    <a:pt x="0" y="0"/>
                    <a:pt x="0" y="0"/>
                    <a:pt x="0" y="0"/>
                  </a:cubicBezTo>
                  <a:lnTo>
                    <a:pt x="162" y="162"/>
                  </a:lnTo>
                  <a:close/>
                </a:path>
              </a:pathLst>
            </a:custGeom>
            <a:solidFill>
              <a:srgbClr val="CC233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6" name="Google Shape;176;p2"/>
            <p:cNvSpPr/>
            <p:nvPr/>
          </p:nvSpPr>
          <p:spPr>
            <a:xfrm>
              <a:off x="7540625" y="2343150"/>
              <a:ext cx="941388" cy="669925"/>
            </a:xfrm>
            <a:custGeom>
              <a:rect b="b" l="l" r="r" t="t"/>
              <a:pathLst>
                <a:path extrusionOk="0" h="173" w="243">
                  <a:moveTo>
                    <a:pt x="194" y="16"/>
                  </a:moveTo>
                  <a:cubicBezTo>
                    <a:pt x="188" y="3"/>
                    <a:pt x="172" y="0"/>
                    <a:pt x="162" y="10"/>
                  </a:cubicBezTo>
                  <a:cubicBezTo>
                    <a:pt x="0" y="173"/>
                    <a:pt x="0" y="173"/>
                    <a:pt x="0" y="173"/>
                  </a:cubicBezTo>
                  <a:cubicBezTo>
                    <a:pt x="243" y="173"/>
                    <a:pt x="243" y="173"/>
                    <a:pt x="243" y="173"/>
                  </a:cubicBezTo>
                  <a:cubicBezTo>
                    <a:pt x="233" y="118"/>
                    <a:pt x="217" y="66"/>
                    <a:pt x="194" y="16"/>
                  </a:cubicBezTo>
                  <a:close/>
                </a:path>
              </a:pathLst>
            </a:custGeom>
            <a:solidFill>
              <a:srgbClr val="F06E7A"/>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77" name="Google Shape;177;p2"/>
            <p:cNvSpPr/>
            <p:nvPr/>
          </p:nvSpPr>
          <p:spPr>
            <a:xfrm>
              <a:off x="7518400" y="3013075"/>
              <a:ext cx="998538" cy="836613"/>
            </a:xfrm>
            <a:custGeom>
              <a:rect b="b" l="l" r="r" t="t"/>
              <a:pathLst>
                <a:path extrusionOk="0" h="216" w="258">
                  <a:moveTo>
                    <a:pt x="258" y="108"/>
                  </a:moveTo>
                  <a:cubicBezTo>
                    <a:pt x="258" y="76"/>
                    <a:pt x="256" y="45"/>
                    <a:pt x="251" y="14"/>
                  </a:cubicBezTo>
                  <a:cubicBezTo>
                    <a:pt x="250" y="9"/>
                    <a:pt x="250" y="4"/>
                    <a:pt x="249" y="0"/>
                  </a:cubicBezTo>
                  <a:cubicBezTo>
                    <a:pt x="6" y="0"/>
                    <a:pt x="6" y="0"/>
                    <a:pt x="6" y="0"/>
                  </a:cubicBezTo>
                  <a:cubicBezTo>
                    <a:pt x="2" y="3"/>
                    <a:pt x="0" y="8"/>
                    <a:pt x="0" y="14"/>
                  </a:cubicBezTo>
                  <a:cubicBezTo>
                    <a:pt x="0" y="202"/>
                    <a:pt x="0" y="202"/>
                    <a:pt x="0" y="202"/>
                  </a:cubicBezTo>
                  <a:cubicBezTo>
                    <a:pt x="0" y="207"/>
                    <a:pt x="2" y="212"/>
                    <a:pt x="6" y="216"/>
                  </a:cubicBezTo>
                  <a:cubicBezTo>
                    <a:pt x="249" y="216"/>
                    <a:pt x="249" y="216"/>
                    <a:pt x="249" y="216"/>
                  </a:cubicBezTo>
                  <a:cubicBezTo>
                    <a:pt x="250" y="211"/>
                    <a:pt x="250" y="206"/>
                    <a:pt x="251" y="202"/>
                  </a:cubicBezTo>
                  <a:cubicBezTo>
                    <a:pt x="256" y="171"/>
                    <a:pt x="258" y="139"/>
                    <a:pt x="258" y="108"/>
                  </a:cubicBezTo>
                  <a:close/>
                </a:path>
              </a:pathLst>
            </a:custGeom>
            <a:solidFill>
              <a:srgbClr val="E2495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pic>
        <p:nvPicPr>
          <p:cNvPr descr="Blackboard outline" id="178" name="Google Shape;178;p2"/>
          <p:cNvPicPr preferRelativeResize="0"/>
          <p:nvPr/>
        </p:nvPicPr>
        <p:blipFill rotWithShape="1">
          <a:blip r:embed="rId3">
            <a:alphaModFix/>
          </a:blip>
          <a:srcRect b="0" l="0" r="0" t="0"/>
          <a:stretch/>
        </p:blipFill>
        <p:spPr>
          <a:xfrm>
            <a:off x="7004050" y="1658144"/>
            <a:ext cx="914400" cy="914400"/>
          </a:xfrm>
          <a:prstGeom prst="rect">
            <a:avLst/>
          </a:prstGeom>
          <a:noFill/>
          <a:ln>
            <a:noFill/>
          </a:ln>
        </p:spPr>
      </p:pic>
      <p:pic>
        <p:nvPicPr>
          <p:cNvPr descr="Classroom outline" id="179" name="Google Shape;179;p2"/>
          <p:cNvPicPr preferRelativeResize="0"/>
          <p:nvPr/>
        </p:nvPicPr>
        <p:blipFill rotWithShape="1">
          <a:blip r:embed="rId4">
            <a:alphaModFix/>
          </a:blip>
          <a:srcRect b="0" l="0" r="0" t="0"/>
          <a:stretch/>
        </p:blipFill>
        <p:spPr>
          <a:xfrm>
            <a:off x="7524750" y="2991643"/>
            <a:ext cx="914400" cy="914400"/>
          </a:xfrm>
          <a:prstGeom prst="rect">
            <a:avLst/>
          </a:prstGeom>
          <a:noFill/>
          <a:ln>
            <a:noFill/>
          </a:ln>
        </p:spPr>
      </p:pic>
      <p:pic>
        <p:nvPicPr>
          <p:cNvPr descr="Cheers outline" id="180" name="Google Shape;180;p2"/>
          <p:cNvPicPr preferRelativeResize="0"/>
          <p:nvPr/>
        </p:nvPicPr>
        <p:blipFill rotWithShape="1">
          <a:blip r:embed="rId5">
            <a:alphaModFix/>
          </a:blip>
          <a:srcRect b="0" l="0" r="0" t="0"/>
          <a:stretch/>
        </p:blipFill>
        <p:spPr>
          <a:xfrm>
            <a:off x="7004050" y="4346576"/>
            <a:ext cx="914400" cy="914400"/>
          </a:xfrm>
          <a:prstGeom prst="rect">
            <a:avLst/>
          </a:prstGeom>
          <a:noFill/>
          <a:ln>
            <a:noFill/>
          </a:ln>
        </p:spPr>
      </p:pic>
      <p:pic>
        <p:nvPicPr>
          <p:cNvPr descr="Clipboard Partially Checked outline" id="181" name="Google Shape;181;p2"/>
          <p:cNvPicPr preferRelativeResize="0"/>
          <p:nvPr/>
        </p:nvPicPr>
        <p:blipFill rotWithShape="1">
          <a:blip r:embed="rId6">
            <a:alphaModFix/>
          </a:blip>
          <a:srcRect b="0" l="0" r="0" t="0"/>
          <a:stretch/>
        </p:blipFill>
        <p:spPr>
          <a:xfrm>
            <a:off x="4324351" y="4267201"/>
            <a:ext cx="914400" cy="914400"/>
          </a:xfrm>
          <a:prstGeom prst="rect">
            <a:avLst/>
          </a:prstGeom>
          <a:noFill/>
          <a:ln>
            <a:noFill/>
          </a:ln>
        </p:spPr>
      </p:pic>
      <p:pic>
        <p:nvPicPr>
          <p:cNvPr descr="User outline" id="182" name="Google Shape;182;p2"/>
          <p:cNvPicPr preferRelativeResize="0"/>
          <p:nvPr/>
        </p:nvPicPr>
        <p:blipFill rotWithShape="1">
          <a:blip r:embed="rId7">
            <a:alphaModFix/>
          </a:blip>
          <a:srcRect b="0" l="0" r="0" t="0"/>
          <a:stretch/>
        </p:blipFill>
        <p:spPr>
          <a:xfrm>
            <a:off x="3714750" y="2967038"/>
            <a:ext cx="914400" cy="914400"/>
          </a:xfrm>
          <a:prstGeom prst="rect">
            <a:avLst/>
          </a:prstGeom>
          <a:noFill/>
          <a:ln>
            <a:noFill/>
          </a:ln>
        </p:spPr>
      </p:pic>
      <p:pic>
        <p:nvPicPr>
          <p:cNvPr descr="Users outline" id="183" name="Google Shape;183;p2"/>
          <p:cNvPicPr preferRelativeResize="0"/>
          <p:nvPr/>
        </p:nvPicPr>
        <p:blipFill rotWithShape="1">
          <a:blip r:embed="rId8">
            <a:alphaModFix/>
          </a:blip>
          <a:srcRect b="0" l="0" r="0" t="0"/>
          <a:stretch/>
        </p:blipFill>
        <p:spPr>
          <a:xfrm>
            <a:off x="5624291" y="4884738"/>
            <a:ext cx="914400" cy="914400"/>
          </a:xfrm>
          <a:prstGeom prst="rect">
            <a:avLst/>
          </a:prstGeom>
          <a:noFill/>
          <a:ln>
            <a:noFill/>
          </a:ln>
        </p:spPr>
      </p:pic>
      <p:pic>
        <p:nvPicPr>
          <p:cNvPr descr="Reflection outline" id="184" name="Google Shape;184;p2"/>
          <p:cNvPicPr preferRelativeResize="0"/>
          <p:nvPr/>
        </p:nvPicPr>
        <p:blipFill rotWithShape="1">
          <a:blip r:embed="rId9">
            <a:alphaModFix/>
          </a:blip>
          <a:srcRect b="0" l="0" r="0" t="0"/>
          <a:stretch/>
        </p:blipFill>
        <p:spPr>
          <a:xfrm>
            <a:off x="4324351" y="1628775"/>
            <a:ext cx="914400" cy="914400"/>
          </a:xfrm>
          <a:prstGeom prst="rect">
            <a:avLst/>
          </a:prstGeom>
          <a:noFill/>
          <a:ln>
            <a:noFill/>
          </a:ln>
        </p:spPr>
      </p:pic>
      <p:sp>
        <p:nvSpPr>
          <p:cNvPr id="185" name="Google Shape;185;p2"/>
          <p:cNvSpPr txBox="1"/>
          <p:nvPr/>
        </p:nvSpPr>
        <p:spPr>
          <a:xfrm>
            <a:off x="-588962" y="60359"/>
            <a:ext cx="6100762" cy="52322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800">
                <a:solidFill>
                  <a:srgbClr val="7F7F7F"/>
                </a:solidFill>
                <a:latin typeface="Calibri"/>
                <a:ea typeface="Calibri"/>
                <a:cs typeface="Calibri"/>
                <a:sym typeface="Calibri"/>
              </a:rPr>
              <a:t>Lindenow South Primary </a:t>
            </a:r>
            <a:endParaRPr b="1" sz="2800">
              <a:solidFill>
                <a:srgbClr val="7F7F7F"/>
              </a:solidFill>
              <a:latin typeface="Calibri"/>
              <a:ea typeface="Calibri"/>
              <a:cs typeface="Calibri"/>
              <a:sym typeface="Calibri"/>
            </a:endParaRPr>
          </a:p>
        </p:txBody>
      </p:sp>
      <p:sp>
        <p:nvSpPr>
          <p:cNvPr id="186" name="Google Shape;186;p2"/>
          <p:cNvSpPr txBox="1"/>
          <p:nvPr/>
        </p:nvSpPr>
        <p:spPr>
          <a:xfrm>
            <a:off x="6518275" y="91658"/>
            <a:ext cx="6100762" cy="52322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800">
                <a:solidFill>
                  <a:srgbClr val="7F7F7F"/>
                </a:solidFill>
                <a:latin typeface="Calibri"/>
                <a:ea typeface="Calibri"/>
                <a:cs typeface="Calibri"/>
                <a:sym typeface="Calibri"/>
              </a:rPr>
              <a:t>Instructional Learning Model</a:t>
            </a:r>
            <a:endParaRPr b="1" sz="2800">
              <a:solidFill>
                <a:srgbClr val="7F7F7F"/>
              </a:solidFill>
              <a:latin typeface="Calibri"/>
              <a:ea typeface="Calibri"/>
              <a:cs typeface="Calibri"/>
              <a:sym typeface="Calibri"/>
            </a:endParaRPr>
          </a:p>
        </p:txBody>
      </p:sp>
      <p:pic>
        <p:nvPicPr>
          <p:cNvPr descr="A group of children posing for a photo in front of a sign&#10;&#10;Description automatically generated with medium confidence" id="187" name="Google Shape;187;p2"/>
          <p:cNvPicPr preferRelativeResize="0"/>
          <p:nvPr/>
        </p:nvPicPr>
        <p:blipFill rotWithShape="1">
          <a:blip r:embed="rId10">
            <a:alphaModFix/>
          </a:blip>
          <a:srcRect b="0" l="0" r="0" t="0"/>
          <a:stretch/>
        </p:blipFill>
        <p:spPr>
          <a:xfrm>
            <a:off x="3735983" y="1037233"/>
            <a:ext cx="4761905" cy="4761905"/>
          </a:xfrm>
          <a:prstGeom prst="rect">
            <a:avLst/>
          </a:prstGeom>
          <a:noFill/>
          <a:ln>
            <a:noFill/>
          </a:ln>
        </p:spPr>
      </p:pic>
      <p:pic>
        <p:nvPicPr>
          <p:cNvPr id="188" name="Google Shape;188;p2"/>
          <p:cNvPicPr preferRelativeResize="0"/>
          <p:nvPr/>
        </p:nvPicPr>
        <p:blipFill rotWithShape="1">
          <a:blip r:embed="rId11">
            <a:alphaModFix/>
          </a:blip>
          <a:srcRect b="0" l="0" r="0" t="0"/>
          <a:stretch/>
        </p:blipFill>
        <p:spPr>
          <a:xfrm>
            <a:off x="401678" y="5953124"/>
            <a:ext cx="11451532" cy="895351"/>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250"/>
                                  </p:stCondLst>
                                  <p:childTnLst>
                                    <p:set>
                                      <p:cBhvr>
                                        <p:cTn dur="1" fill="hold">
                                          <p:stCondLst>
                                            <p:cond delay="0"/>
                                          </p:stCondLst>
                                        </p:cTn>
                                        <p:tgtEl>
                                          <p:spTgt spid="158"/>
                                        </p:tgtEl>
                                        <p:attrNameLst>
                                          <p:attrName>style.visibility</p:attrName>
                                        </p:attrNameLst>
                                      </p:cBhvr>
                                      <p:to>
                                        <p:strVal val="visible"/>
                                      </p:to>
                                    </p:set>
                                    <p:anim calcmode="lin" valueType="num">
                                      <p:cBhvr additive="base">
                                        <p:cTn dur="1250"/>
                                        <p:tgtEl>
                                          <p:spTgt spid="158"/>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4">
                                  <p:stCondLst>
                                    <p:cond delay="250"/>
                                  </p:stCondLst>
                                  <p:childTnLst>
                                    <p:set>
                                      <p:cBhvr>
                                        <p:cTn dur="1" fill="hold">
                                          <p:stCondLst>
                                            <p:cond delay="0"/>
                                          </p:stCondLst>
                                        </p:cTn>
                                        <p:tgtEl>
                                          <p:spTgt spid="162"/>
                                        </p:tgtEl>
                                        <p:attrNameLst>
                                          <p:attrName>style.visibility</p:attrName>
                                        </p:attrNameLst>
                                      </p:cBhvr>
                                      <p:to>
                                        <p:strVal val="visible"/>
                                      </p:to>
                                    </p:set>
                                    <p:anim calcmode="lin" valueType="num">
                                      <p:cBhvr additive="base">
                                        <p:cTn dur="1250"/>
                                        <p:tgtEl>
                                          <p:spTgt spid="162"/>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2">
                                  <p:stCondLst>
                                    <p:cond delay="250"/>
                                  </p:stCondLst>
                                  <p:childTnLst>
                                    <p:set>
                                      <p:cBhvr>
                                        <p:cTn dur="1" fill="hold">
                                          <p:stCondLst>
                                            <p:cond delay="0"/>
                                          </p:stCondLst>
                                        </p:cTn>
                                        <p:tgtEl>
                                          <p:spTgt spid="174"/>
                                        </p:tgtEl>
                                        <p:attrNameLst>
                                          <p:attrName>style.visibility</p:attrName>
                                        </p:attrNameLst>
                                      </p:cBhvr>
                                      <p:to>
                                        <p:strVal val="visible"/>
                                      </p:to>
                                    </p:set>
                                    <p:anim calcmode="lin" valueType="num">
                                      <p:cBhvr additive="base">
                                        <p:cTn dur="1250"/>
                                        <p:tgtEl>
                                          <p:spTgt spid="174"/>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1">
                                  <p:stCondLst>
                                    <p:cond delay="250"/>
                                  </p:stCondLst>
                                  <p:childTnLst>
                                    <p:set>
                                      <p:cBhvr>
                                        <p:cTn dur="1" fill="hold">
                                          <p:stCondLst>
                                            <p:cond delay="0"/>
                                          </p:stCondLst>
                                        </p:cTn>
                                        <p:tgtEl>
                                          <p:spTgt spid="167"/>
                                        </p:tgtEl>
                                        <p:attrNameLst>
                                          <p:attrName>style.visibility</p:attrName>
                                        </p:attrNameLst>
                                      </p:cBhvr>
                                      <p:to>
                                        <p:strVal val="visible"/>
                                      </p:to>
                                    </p:set>
                                    <p:anim calcmode="lin" valueType="num">
                                      <p:cBhvr additive="base">
                                        <p:cTn dur="1250"/>
                                        <p:tgtEl>
                                          <p:spTgt spid="167"/>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300"/>
                                  </p:stCondLst>
                                  <p:childTnLst>
                                    <p:set>
                                      <p:cBhvr>
                                        <p:cTn dur="1" fill="hold">
                                          <p:stCondLst>
                                            <p:cond delay="0"/>
                                          </p:stCondLst>
                                        </p:cTn>
                                        <p:tgtEl>
                                          <p:spTgt spid="133"/>
                                        </p:tgtEl>
                                        <p:attrNameLst>
                                          <p:attrName>style.visibility</p:attrName>
                                        </p:attrNameLst>
                                      </p:cBhvr>
                                      <p:to>
                                        <p:strVal val="visible"/>
                                      </p:to>
                                    </p:set>
                                    <p:anim calcmode="lin" valueType="num">
                                      <p:cBhvr additive="base">
                                        <p:cTn dur="1100"/>
                                        <p:tgtEl>
                                          <p:spTgt spid="133"/>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200"/>
                                  </p:stCondLst>
                                  <p:childTnLst>
                                    <p:set>
                                      <p:cBhvr>
                                        <p:cTn dur="1" fill="hold">
                                          <p:stCondLst>
                                            <p:cond delay="0"/>
                                          </p:stCondLst>
                                        </p:cTn>
                                        <p:tgtEl>
                                          <p:spTgt spid="142"/>
                                        </p:tgtEl>
                                        <p:attrNameLst>
                                          <p:attrName>style.visibility</p:attrName>
                                        </p:attrNameLst>
                                      </p:cBhvr>
                                      <p:to>
                                        <p:strVal val="visible"/>
                                      </p:to>
                                    </p:set>
                                    <p:anim calcmode="lin" valueType="num">
                                      <p:cBhvr additive="base">
                                        <p:cTn dur="1100"/>
                                        <p:tgtEl>
                                          <p:spTgt spid="142"/>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100"/>
                                  </p:stCondLst>
                                  <p:childTnLst>
                                    <p:set>
                                      <p:cBhvr>
                                        <p:cTn dur="1" fill="hold">
                                          <p:stCondLst>
                                            <p:cond delay="0"/>
                                          </p:stCondLst>
                                        </p:cTn>
                                        <p:tgtEl>
                                          <p:spTgt spid="148"/>
                                        </p:tgtEl>
                                        <p:attrNameLst>
                                          <p:attrName>style.visibility</p:attrName>
                                        </p:attrNameLst>
                                      </p:cBhvr>
                                      <p:to>
                                        <p:strVal val="visible"/>
                                      </p:to>
                                    </p:set>
                                    <p:anim calcmode="lin" valueType="num">
                                      <p:cBhvr additive="base">
                                        <p:cTn dur="1100"/>
                                        <p:tgtEl>
                                          <p:spTgt spid="148"/>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0"/>
                                  </p:stCondLst>
                                  <p:childTnLst>
                                    <p:set>
                                      <p:cBhvr>
                                        <p:cTn dur="1" fill="hold">
                                          <p:stCondLst>
                                            <p:cond delay="0"/>
                                          </p:stCondLst>
                                        </p:cTn>
                                        <p:tgtEl>
                                          <p:spTgt spid="154"/>
                                        </p:tgtEl>
                                        <p:attrNameLst>
                                          <p:attrName>style.visibility</p:attrName>
                                        </p:attrNameLst>
                                      </p:cBhvr>
                                      <p:to>
                                        <p:strVal val="visible"/>
                                      </p:to>
                                    </p:set>
                                    <p:anim calcmode="lin" valueType="num">
                                      <p:cBhvr additive="base">
                                        <p:cTn dur="1100"/>
                                        <p:tgtEl>
                                          <p:spTgt spid="154"/>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700"/>
                                  </p:stCondLst>
                                  <p:childTnLst>
                                    <p:set>
                                      <p:cBhvr>
                                        <p:cTn dur="1" fill="hold">
                                          <p:stCondLst>
                                            <p:cond delay="0"/>
                                          </p:stCondLst>
                                        </p:cTn>
                                        <p:tgtEl>
                                          <p:spTgt spid="136"/>
                                        </p:tgtEl>
                                        <p:attrNameLst>
                                          <p:attrName>style.visibility</p:attrName>
                                        </p:attrNameLst>
                                      </p:cBhvr>
                                      <p:to>
                                        <p:strVal val="visible"/>
                                      </p:to>
                                    </p:set>
                                    <p:anim calcmode="lin" valueType="num">
                                      <p:cBhvr additive="base">
                                        <p:cTn dur="1100"/>
                                        <p:tgtEl>
                                          <p:spTgt spid="136"/>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600"/>
                                  </p:stCondLst>
                                  <p:childTnLst>
                                    <p:set>
                                      <p:cBhvr>
                                        <p:cTn dur="1" fill="hold">
                                          <p:stCondLst>
                                            <p:cond delay="0"/>
                                          </p:stCondLst>
                                        </p:cTn>
                                        <p:tgtEl>
                                          <p:spTgt spid="139"/>
                                        </p:tgtEl>
                                        <p:attrNameLst>
                                          <p:attrName>style.visibility</p:attrName>
                                        </p:attrNameLst>
                                      </p:cBhvr>
                                      <p:to>
                                        <p:strVal val="visible"/>
                                      </p:to>
                                    </p:set>
                                    <p:anim calcmode="lin" valueType="num">
                                      <p:cBhvr additive="base">
                                        <p:cTn dur="1100"/>
                                        <p:tgtEl>
                                          <p:spTgt spid="139"/>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500"/>
                                  </p:stCondLst>
                                  <p:childTnLst>
                                    <p:set>
                                      <p:cBhvr>
                                        <p:cTn dur="1" fill="hold">
                                          <p:stCondLst>
                                            <p:cond delay="0"/>
                                          </p:stCondLst>
                                        </p:cTn>
                                        <p:tgtEl>
                                          <p:spTgt spid="145"/>
                                        </p:tgtEl>
                                        <p:attrNameLst>
                                          <p:attrName>style.visibility</p:attrName>
                                        </p:attrNameLst>
                                      </p:cBhvr>
                                      <p:to>
                                        <p:strVal val="visible"/>
                                      </p:to>
                                    </p:set>
                                    <p:anim calcmode="lin" valueType="num">
                                      <p:cBhvr additive="base">
                                        <p:cTn dur="1100"/>
                                        <p:tgtEl>
                                          <p:spTgt spid="145"/>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400"/>
                                  </p:stCondLst>
                                  <p:childTnLst>
                                    <p:set>
                                      <p:cBhvr>
                                        <p:cTn dur="1" fill="hold">
                                          <p:stCondLst>
                                            <p:cond delay="0"/>
                                          </p:stCondLst>
                                        </p:cTn>
                                        <p:tgtEl>
                                          <p:spTgt spid="151"/>
                                        </p:tgtEl>
                                        <p:attrNameLst>
                                          <p:attrName>style.visibility</p:attrName>
                                        </p:attrNameLst>
                                      </p:cBhvr>
                                      <p:to>
                                        <p:strVal val="visible"/>
                                      </p:to>
                                    </p:set>
                                    <p:anim calcmode="lin" valueType="num">
                                      <p:cBhvr additive="base">
                                        <p:cTn dur="1100"/>
                                        <p:tgtEl>
                                          <p:spTgt spid="151"/>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6F9FC"/>
            </a:gs>
            <a:gs pos="74000">
              <a:srgbClr val="B3D1EC"/>
            </a:gs>
            <a:gs pos="83000">
              <a:srgbClr val="B3D1EC"/>
            </a:gs>
            <a:gs pos="100000">
              <a:srgbClr val="CCE0F2"/>
            </a:gs>
          </a:gsLst>
          <a:lin ang="5400000" scaled="0"/>
        </a:gradFill>
      </p:bgPr>
    </p:bg>
    <p:spTree>
      <p:nvGrpSpPr>
        <p:cNvPr id="192" name="Shape 192"/>
        <p:cNvGrpSpPr/>
        <p:nvPr/>
      </p:nvGrpSpPr>
      <p:grpSpPr>
        <a:xfrm>
          <a:off x="0" y="0"/>
          <a:ext cx="0" cy="0"/>
          <a:chOff x="0" y="0"/>
          <a:chExt cx="0" cy="0"/>
        </a:xfrm>
      </p:grpSpPr>
      <p:grpSp>
        <p:nvGrpSpPr>
          <p:cNvPr id="193" name="Google Shape;193;p3"/>
          <p:cNvGrpSpPr/>
          <p:nvPr/>
        </p:nvGrpSpPr>
        <p:grpSpPr>
          <a:xfrm>
            <a:off x="38867" y="1281112"/>
            <a:ext cx="3842571" cy="5165398"/>
            <a:chOff x="138976" y="1058862"/>
            <a:chExt cx="3842571" cy="5165398"/>
          </a:xfrm>
        </p:grpSpPr>
        <p:sp>
          <p:nvSpPr>
            <p:cNvPr id="194" name="Google Shape;194;p3"/>
            <p:cNvSpPr txBox="1"/>
            <p:nvPr/>
          </p:nvSpPr>
          <p:spPr>
            <a:xfrm>
              <a:off x="138976" y="5624185"/>
              <a:ext cx="2493378" cy="60007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195" name="Google Shape;195;p3"/>
            <p:cNvSpPr txBox="1"/>
            <p:nvPr/>
          </p:nvSpPr>
          <p:spPr>
            <a:xfrm>
              <a:off x="2216247" y="1058862"/>
              <a:ext cx="1765300" cy="427038"/>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095380"/>
                </a:buClr>
                <a:buSzPts val="2000"/>
                <a:buFont typeface="Open Sans SemiBold"/>
                <a:buNone/>
              </a:pPr>
              <a:r>
                <a:rPr b="1" lang="en-US" sz="1600">
                  <a:solidFill>
                    <a:srgbClr val="00B050"/>
                  </a:solidFill>
                  <a:latin typeface="Arial Black"/>
                  <a:ea typeface="Arial Black"/>
                  <a:cs typeface="Arial Black"/>
                  <a:sym typeface="Arial Black"/>
                </a:rPr>
                <a:t>Reflection</a:t>
              </a:r>
              <a:endParaRPr/>
            </a:p>
            <a:p>
              <a:pPr indent="0" lvl="0" marL="0" marR="0" rtl="0" algn="l">
                <a:spcBef>
                  <a:spcPts val="0"/>
                </a:spcBef>
                <a:spcAft>
                  <a:spcPts val="0"/>
                </a:spcAft>
                <a:buClr>
                  <a:srgbClr val="095380"/>
                </a:buClr>
                <a:buSzPts val="2000"/>
                <a:buFont typeface="Open Sans SemiBold"/>
                <a:buNone/>
              </a:pPr>
              <a:r>
                <a:rPr b="1" lang="en-US" sz="1600">
                  <a:solidFill>
                    <a:srgbClr val="7B7B7B"/>
                  </a:solidFill>
                  <a:latin typeface="Arial Black"/>
                  <a:ea typeface="Arial Black"/>
                  <a:cs typeface="Arial Black"/>
                  <a:sym typeface="Arial Black"/>
                </a:rPr>
                <a:t>Questioning</a:t>
              </a:r>
              <a:endParaRPr/>
            </a:p>
            <a:p>
              <a:pPr indent="0" lvl="0" marL="0" marR="0" rtl="0" algn="l">
                <a:spcBef>
                  <a:spcPts val="0"/>
                </a:spcBef>
                <a:spcAft>
                  <a:spcPts val="0"/>
                </a:spcAft>
                <a:buClr>
                  <a:srgbClr val="095380"/>
                </a:buClr>
                <a:buSzPts val="2000"/>
                <a:buFont typeface="Open Sans SemiBold"/>
                <a:buNone/>
              </a:pPr>
              <a:r>
                <a:rPr b="1" lang="en-US" sz="1600">
                  <a:solidFill>
                    <a:srgbClr val="7B7B7B"/>
                  </a:solidFill>
                  <a:latin typeface="Arial Black"/>
                  <a:ea typeface="Arial Black"/>
                  <a:cs typeface="Arial Black"/>
                  <a:sym typeface="Arial Black"/>
                </a:rPr>
                <a:t>Feedback</a:t>
              </a:r>
              <a:endParaRPr/>
            </a:p>
            <a:p>
              <a:pPr indent="0" lvl="0" marL="0" marR="0" rtl="0" algn="r">
                <a:spcBef>
                  <a:spcPts val="0"/>
                </a:spcBef>
                <a:spcAft>
                  <a:spcPts val="0"/>
                </a:spcAft>
                <a:buClr>
                  <a:srgbClr val="095380"/>
                </a:buClr>
                <a:buSzPts val="2000"/>
                <a:buFont typeface="Open Sans SemiBold"/>
                <a:buNone/>
              </a:pPr>
              <a:r>
                <a:rPr b="1" lang="en-US" sz="1600">
                  <a:solidFill>
                    <a:schemeClr val="dk1"/>
                  </a:solidFill>
                  <a:latin typeface="Arial Black"/>
                  <a:ea typeface="Arial Black"/>
                  <a:cs typeface="Arial Black"/>
                  <a:sym typeface="Arial Black"/>
                </a:rPr>
                <a:t> </a:t>
              </a:r>
              <a:endParaRPr b="1" sz="1600">
                <a:solidFill>
                  <a:schemeClr val="dk1"/>
                </a:solidFill>
                <a:latin typeface="Arial Black"/>
                <a:ea typeface="Arial Black"/>
                <a:cs typeface="Arial Black"/>
                <a:sym typeface="Arial Black"/>
              </a:endParaRPr>
            </a:p>
          </p:txBody>
        </p:sp>
      </p:grpSp>
      <p:grpSp>
        <p:nvGrpSpPr>
          <p:cNvPr id="196" name="Google Shape;196;p3"/>
          <p:cNvGrpSpPr/>
          <p:nvPr/>
        </p:nvGrpSpPr>
        <p:grpSpPr>
          <a:xfrm>
            <a:off x="8093244" y="4917043"/>
            <a:ext cx="3393488" cy="905178"/>
            <a:chOff x="8079569" y="5102440"/>
            <a:chExt cx="3393488" cy="600075"/>
          </a:xfrm>
        </p:grpSpPr>
        <p:sp>
          <p:nvSpPr>
            <p:cNvPr id="197" name="Google Shape;197;p3"/>
            <p:cNvSpPr txBox="1"/>
            <p:nvPr/>
          </p:nvSpPr>
          <p:spPr>
            <a:xfrm>
              <a:off x="9396191" y="5102440"/>
              <a:ext cx="2076866" cy="600075"/>
            </a:xfrm>
            <a:prstGeom prst="rect">
              <a:avLst/>
            </a:prstGeom>
            <a:noFill/>
            <a:ln>
              <a:noFill/>
            </a:ln>
          </p:spPr>
          <p:txBody>
            <a:bodyPr anchorCtr="0" anchor="t" bIns="45700" lIns="91425" spcFirstLastPara="1" rIns="91425" wrap="square" tIns="45700">
              <a:noAutofit/>
            </a:bodyPr>
            <a:lstStyle/>
            <a:p>
              <a:pPr indent="-215900" lvl="0" marL="285750" marR="0" rtl="0" algn="l">
                <a:spcBef>
                  <a:spcPts val="0"/>
                </a:spcBef>
                <a:spcAft>
                  <a:spcPts val="0"/>
                </a:spcAft>
                <a:buClr>
                  <a:srgbClr val="000000"/>
                </a:buClr>
                <a:buSzPts val="1100"/>
                <a:buFont typeface="Arial"/>
                <a:buNone/>
              </a:pPr>
              <a:r>
                <a:t/>
              </a:r>
              <a:endParaRPr sz="1400">
                <a:solidFill>
                  <a:srgbClr val="000000"/>
                </a:solidFill>
                <a:latin typeface="Arial"/>
                <a:ea typeface="Arial"/>
                <a:cs typeface="Arial"/>
                <a:sym typeface="Arial"/>
              </a:endParaRPr>
            </a:p>
          </p:txBody>
        </p:sp>
        <p:sp>
          <p:nvSpPr>
            <p:cNvPr id="198" name="Google Shape;198;p3"/>
            <p:cNvSpPr txBox="1"/>
            <p:nvPr/>
          </p:nvSpPr>
          <p:spPr>
            <a:xfrm>
              <a:off x="8079569" y="5102440"/>
              <a:ext cx="2674075" cy="427037"/>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8C133F"/>
                </a:buClr>
                <a:buSzPts val="2000"/>
                <a:buFont typeface="Open Sans SemiBold"/>
                <a:buNone/>
              </a:pPr>
              <a:r>
                <a:rPr b="1" lang="en-US" sz="1600">
                  <a:solidFill>
                    <a:srgbClr val="8C103D"/>
                  </a:solidFill>
                  <a:latin typeface="Arial Black"/>
                  <a:ea typeface="Arial Black"/>
                  <a:cs typeface="Arial Black"/>
                  <a:sym typeface="Arial Black"/>
                </a:rPr>
                <a:t>Guided Instruction</a:t>
              </a:r>
              <a:endParaRPr/>
            </a:p>
            <a:p>
              <a:pPr indent="0" lvl="0" marL="0" marR="0" rtl="0" algn="l">
                <a:spcBef>
                  <a:spcPts val="0"/>
                </a:spcBef>
                <a:spcAft>
                  <a:spcPts val="0"/>
                </a:spcAft>
                <a:buClr>
                  <a:srgbClr val="8C133F"/>
                </a:buClr>
                <a:buSzPts val="2000"/>
                <a:buFont typeface="Open Sans SemiBold"/>
                <a:buNone/>
              </a:pPr>
              <a:r>
                <a:rPr b="1" lang="en-US" sz="1600">
                  <a:solidFill>
                    <a:srgbClr val="7B7B7B"/>
                  </a:solidFill>
                  <a:latin typeface="Arial Black"/>
                  <a:ea typeface="Arial Black"/>
                  <a:cs typeface="Arial Black"/>
                  <a:sym typeface="Arial Black"/>
                </a:rPr>
                <a:t>Explicit Teaching</a:t>
              </a:r>
              <a:endParaRPr/>
            </a:p>
            <a:p>
              <a:pPr indent="0" lvl="0" marL="0" marR="0" rtl="0" algn="l">
                <a:spcBef>
                  <a:spcPts val="0"/>
                </a:spcBef>
                <a:spcAft>
                  <a:spcPts val="0"/>
                </a:spcAft>
                <a:buClr>
                  <a:srgbClr val="8C133F"/>
                </a:buClr>
                <a:buSzPts val="2000"/>
                <a:buFont typeface="Open Sans SemiBold"/>
                <a:buNone/>
              </a:pPr>
              <a:r>
                <a:rPr b="1" lang="en-US" sz="1600">
                  <a:solidFill>
                    <a:srgbClr val="7B7B7B"/>
                  </a:solidFill>
                  <a:latin typeface="Arial Black"/>
                  <a:ea typeface="Arial Black"/>
                  <a:cs typeface="Arial Black"/>
                  <a:sym typeface="Arial Black"/>
                </a:rPr>
                <a:t>Questioning</a:t>
              </a:r>
              <a:endParaRPr/>
            </a:p>
            <a:p>
              <a:pPr indent="0" lvl="0" marL="0" marR="0" rtl="0" algn="l">
                <a:spcBef>
                  <a:spcPts val="0"/>
                </a:spcBef>
                <a:spcAft>
                  <a:spcPts val="0"/>
                </a:spcAft>
                <a:buClr>
                  <a:srgbClr val="8C133F"/>
                </a:buClr>
                <a:buSzPts val="2000"/>
                <a:buFont typeface="Open Sans SemiBold"/>
                <a:buNone/>
              </a:pPr>
              <a:r>
                <a:rPr b="1" lang="en-US" sz="1600">
                  <a:solidFill>
                    <a:srgbClr val="7B7B7B"/>
                  </a:solidFill>
                  <a:latin typeface="Arial Black"/>
                  <a:ea typeface="Arial Black"/>
                  <a:cs typeface="Arial Black"/>
                  <a:sym typeface="Arial Black"/>
                </a:rPr>
                <a:t>Collaborative Learning</a:t>
              </a:r>
              <a:endParaRPr/>
            </a:p>
            <a:p>
              <a:pPr indent="0" lvl="0" marL="0" marR="0" rtl="0" algn="l">
                <a:spcBef>
                  <a:spcPts val="0"/>
                </a:spcBef>
                <a:spcAft>
                  <a:spcPts val="0"/>
                </a:spcAft>
                <a:buClr>
                  <a:srgbClr val="8C133F"/>
                </a:buClr>
                <a:buSzPts val="2000"/>
                <a:buFont typeface="Open Sans SemiBold"/>
                <a:buNone/>
              </a:pPr>
              <a:r>
                <a:t/>
              </a:r>
              <a:endParaRPr b="1" sz="1600">
                <a:solidFill>
                  <a:srgbClr val="7B7B7B"/>
                </a:solidFill>
                <a:latin typeface="Arial Black"/>
                <a:ea typeface="Arial Black"/>
                <a:cs typeface="Arial Black"/>
                <a:sym typeface="Arial Black"/>
              </a:endParaRPr>
            </a:p>
          </p:txBody>
        </p:sp>
      </p:grpSp>
      <p:grpSp>
        <p:nvGrpSpPr>
          <p:cNvPr id="199" name="Google Shape;199;p3"/>
          <p:cNvGrpSpPr/>
          <p:nvPr/>
        </p:nvGrpSpPr>
        <p:grpSpPr>
          <a:xfrm>
            <a:off x="8761850" y="3039956"/>
            <a:ext cx="3389313" cy="1614234"/>
            <a:chOff x="8263159" y="3507264"/>
            <a:chExt cx="3389313" cy="1614234"/>
          </a:xfrm>
        </p:grpSpPr>
        <p:sp>
          <p:nvSpPr>
            <p:cNvPr id="200" name="Google Shape;200;p3"/>
            <p:cNvSpPr txBox="1"/>
            <p:nvPr/>
          </p:nvSpPr>
          <p:spPr>
            <a:xfrm>
              <a:off x="9483725" y="4139092"/>
              <a:ext cx="2168747" cy="98240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201" name="Google Shape;201;p3"/>
            <p:cNvSpPr txBox="1"/>
            <p:nvPr/>
          </p:nvSpPr>
          <p:spPr>
            <a:xfrm>
              <a:off x="8263159" y="3507264"/>
              <a:ext cx="2076866" cy="427038"/>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E24E5A"/>
                </a:buClr>
                <a:buSzPts val="2000"/>
                <a:buFont typeface="Open Sans SemiBold"/>
                <a:buNone/>
              </a:pPr>
              <a:r>
                <a:rPr b="1" lang="en-US" sz="1600">
                  <a:solidFill>
                    <a:srgbClr val="F1484A"/>
                  </a:solidFill>
                  <a:latin typeface="Arial Black"/>
                  <a:ea typeface="Arial Black"/>
                  <a:cs typeface="Arial Black"/>
                  <a:sym typeface="Arial Black"/>
                </a:rPr>
                <a:t>Mini-Lesson</a:t>
              </a:r>
              <a:endParaRPr/>
            </a:p>
            <a:p>
              <a:pPr indent="0" lvl="0" marL="0" marR="0" rtl="0" algn="l">
                <a:spcBef>
                  <a:spcPts val="0"/>
                </a:spcBef>
                <a:spcAft>
                  <a:spcPts val="0"/>
                </a:spcAft>
                <a:buClr>
                  <a:srgbClr val="E24E5A"/>
                </a:buClr>
                <a:buSzPts val="2000"/>
                <a:buFont typeface="Open Sans SemiBold"/>
                <a:buNone/>
              </a:pPr>
              <a:r>
                <a:rPr b="1" lang="en-US" sz="1600">
                  <a:solidFill>
                    <a:srgbClr val="7B7B7B"/>
                  </a:solidFill>
                  <a:latin typeface="Arial Black"/>
                  <a:ea typeface="Arial Black"/>
                  <a:cs typeface="Arial Black"/>
                  <a:sym typeface="Arial Black"/>
                </a:rPr>
                <a:t>Explicit Teaching</a:t>
              </a:r>
              <a:endParaRPr/>
            </a:p>
            <a:p>
              <a:pPr indent="0" lvl="0" marL="0" marR="0" rtl="0" algn="l">
                <a:spcBef>
                  <a:spcPts val="0"/>
                </a:spcBef>
                <a:spcAft>
                  <a:spcPts val="0"/>
                </a:spcAft>
                <a:buClr>
                  <a:srgbClr val="E24E5A"/>
                </a:buClr>
                <a:buSzPts val="2000"/>
                <a:buFont typeface="Open Sans SemiBold"/>
                <a:buNone/>
              </a:pPr>
              <a:r>
                <a:rPr b="1" lang="en-US" sz="1600">
                  <a:solidFill>
                    <a:srgbClr val="7B7B7B"/>
                  </a:solidFill>
                  <a:latin typeface="Arial Black"/>
                  <a:ea typeface="Arial Black"/>
                  <a:cs typeface="Arial Black"/>
                  <a:sym typeface="Arial Black"/>
                </a:rPr>
                <a:t>Worked Examples </a:t>
              </a:r>
              <a:endParaRPr b="1" sz="1600">
                <a:solidFill>
                  <a:srgbClr val="7B7B7B"/>
                </a:solidFill>
                <a:latin typeface="Arial Black"/>
                <a:ea typeface="Arial Black"/>
                <a:cs typeface="Arial Black"/>
                <a:sym typeface="Arial Black"/>
              </a:endParaRPr>
            </a:p>
          </p:txBody>
        </p:sp>
      </p:grpSp>
      <p:grpSp>
        <p:nvGrpSpPr>
          <p:cNvPr id="202" name="Google Shape;202;p3"/>
          <p:cNvGrpSpPr/>
          <p:nvPr/>
        </p:nvGrpSpPr>
        <p:grpSpPr>
          <a:xfrm>
            <a:off x="157413" y="504017"/>
            <a:ext cx="3351047" cy="3419744"/>
            <a:chOff x="-93757" y="4093333"/>
            <a:chExt cx="3351047" cy="2300497"/>
          </a:xfrm>
        </p:grpSpPr>
        <p:sp>
          <p:nvSpPr>
            <p:cNvPr id="203" name="Google Shape;203;p3"/>
            <p:cNvSpPr txBox="1"/>
            <p:nvPr/>
          </p:nvSpPr>
          <p:spPr>
            <a:xfrm>
              <a:off x="-93757" y="4093333"/>
              <a:ext cx="2493378" cy="60007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204" name="Google Shape;204;p3"/>
            <p:cNvSpPr txBox="1"/>
            <p:nvPr/>
          </p:nvSpPr>
          <p:spPr>
            <a:xfrm>
              <a:off x="387005" y="5966792"/>
              <a:ext cx="2870285" cy="427038"/>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39B3E3"/>
                </a:buClr>
                <a:buSzPts val="2000"/>
                <a:buFont typeface="Open Sans SemiBold"/>
                <a:buNone/>
              </a:pPr>
              <a:r>
                <a:rPr b="1" lang="en-US" sz="1600">
                  <a:solidFill>
                    <a:srgbClr val="58A2FF"/>
                  </a:solidFill>
                  <a:latin typeface="Arial Black"/>
                  <a:ea typeface="Arial Black"/>
                  <a:cs typeface="Arial Black"/>
                  <a:sym typeface="Arial Black"/>
                </a:rPr>
                <a:t>Independent Learning</a:t>
              </a:r>
              <a:endParaRPr/>
            </a:p>
            <a:p>
              <a:pPr indent="0" lvl="0" marL="0" marR="0" rtl="0" algn="l">
                <a:spcBef>
                  <a:spcPts val="0"/>
                </a:spcBef>
                <a:spcAft>
                  <a:spcPts val="0"/>
                </a:spcAft>
                <a:buClr>
                  <a:srgbClr val="39B3E3"/>
                </a:buClr>
                <a:buSzPts val="2000"/>
                <a:buFont typeface="Open Sans SemiBold"/>
                <a:buNone/>
              </a:pPr>
              <a:r>
                <a:rPr b="1" lang="en-US" sz="1600">
                  <a:solidFill>
                    <a:srgbClr val="7B7B7B"/>
                  </a:solidFill>
                  <a:latin typeface="Arial Black"/>
                  <a:ea typeface="Arial Black"/>
                  <a:cs typeface="Arial Black"/>
                  <a:sym typeface="Arial Black"/>
                </a:rPr>
                <a:t>Questioning </a:t>
              </a:r>
              <a:endParaRPr/>
            </a:p>
            <a:p>
              <a:pPr indent="0" lvl="0" marL="0" marR="0" rtl="0" algn="l">
                <a:spcBef>
                  <a:spcPts val="0"/>
                </a:spcBef>
                <a:spcAft>
                  <a:spcPts val="0"/>
                </a:spcAft>
                <a:buClr>
                  <a:srgbClr val="39B3E3"/>
                </a:buClr>
                <a:buSzPts val="2000"/>
                <a:buFont typeface="Open Sans SemiBold"/>
                <a:buNone/>
              </a:pPr>
              <a:r>
                <a:rPr b="1" lang="en-US" sz="1600">
                  <a:solidFill>
                    <a:srgbClr val="7B7B7B"/>
                  </a:solidFill>
                  <a:latin typeface="Arial Black"/>
                  <a:ea typeface="Arial Black"/>
                  <a:cs typeface="Arial Black"/>
                  <a:sym typeface="Arial Black"/>
                </a:rPr>
                <a:t>Metacognitive</a:t>
              </a:r>
              <a:r>
                <a:rPr b="1" lang="en-US" sz="1600">
                  <a:solidFill>
                    <a:srgbClr val="7B7B7B"/>
                  </a:solidFill>
                  <a:latin typeface="Arial Black"/>
                  <a:ea typeface="Arial Black"/>
                  <a:cs typeface="Arial Black"/>
                  <a:sym typeface="Arial Black"/>
                </a:rPr>
                <a:t> Strategies</a:t>
              </a:r>
              <a:endParaRPr/>
            </a:p>
            <a:p>
              <a:pPr indent="0" lvl="0" marL="0" marR="0" rtl="0" algn="l">
                <a:spcBef>
                  <a:spcPts val="0"/>
                </a:spcBef>
                <a:spcAft>
                  <a:spcPts val="0"/>
                </a:spcAft>
                <a:buClr>
                  <a:srgbClr val="39B3E3"/>
                </a:buClr>
                <a:buSzPts val="2000"/>
                <a:buFont typeface="Open Sans SemiBold"/>
                <a:buNone/>
              </a:pPr>
              <a:r>
                <a:rPr b="1" lang="en-US" sz="1600">
                  <a:solidFill>
                    <a:srgbClr val="7B7B7B"/>
                  </a:solidFill>
                  <a:latin typeface="Arial Black"/>
                  <a:ea typeface="Arial Black"/>
                  <a:cs typeface="Arial Black"/>
                  <a:sym typeface="Arial Black"/>
                </a:rPr>
                <a:t>Differentiated Teaching</a:t>
              </a:r>
              <a:endParaRPr/>
            </a:p>
            <a:p>
              <a:pPr indent="0" lvl="0" marL="0" marR="0" rtl="0" algn="l">
                <a:spcBef>
                  <a:spcPts val="0"/>
                </a:spcBef>
                <a:spcAft>
                  <a:spcPts val="0"/>
                </a:spcAft>
                <a:buClr>
                  <a:srgbClr val="39B3E3"/>
                </a:buClr>
                <a:buSzPts val="2000"/>
                <a:buFont typeface="Open Sans SemiBold"/>
                <a:buNone/>
              </a:pPr>
              <a:r>
                <a:rPr b="1" lang="en-US" sz="1600">
                  <a:solidFill>
                    <a:srgbClr val="7B7B7B"/>
                  </a:solidFill>
                  <a:latin typeface="Arial Black"/>
                  <a:ea typeface="Arial Black"/>
                  <a:cs typeface="Arial Black"/>
                  <a:sym typeface="Arial Black"/>
                </a:rPr>
                <a:t>Multiple Exposures</a:t>
              </a:r>
              <a:endParaRPr/>
            </a:p>
            <a:p>
              <a:pPr indent="0" lvl="0" marL="0" marR="0" rtl="0" algn="l">
                <a:spcBef>
                  <a:spcPts val="0"/>
                </a:spcBef>
                <a:spcAft>
                  <a:spcPts val="0"/>
                </a:spcAft>
                <a:buClr>
                  <a:srgbClr val="39B3E3"/>
                </a:buClr>
                <a:buSzPts val="2000"/>
                <a:buFont typeface="Open Sans SemiBold"/>
                <a:buNone/>
              </a:pPr>
              <a:r>
                <a:rPr b="1" lang="en-US" sz="1600">
                  <a:solidFill>
                    <a:srgbClr val="7B7B7B"/>
                  </a:solidFill>
                  <a:latin typeface="Arial Black"/>
                  <a:ea typeface="Arial Black"/>
                  <a:cs typeface="Arial Black"/>
                  <a:sym typeface="Arial Black"/>
                </a:rPr>
                <a:t>Feedback</a:t>
              </a:r>
              <a:endParaRPr/>
            </a:p>
            <a:p>
              <a:pPr indent="0" lvl="0" marL="0" marR="0" rtl="0" algn="l">
                <a:spcBef>
                  <a:spcPts val="0"/>
                </a:spcBef>
                <a:spcAft>
                  <a:spcPts val="0"/>
                </a:spcAft>
                <a:buClr>
                  <a:srgbClr val="39B3E3"/>
                </a:buClr>
                <a:buSzPts val="2000"/>
                <a:buFont typeface="Open Sans SemiBold"/>
                <a:buNone/>
              </a:pPr>
              <a:r>
                <a:t/>
              </a:r>
              <a:endParaRPr b="1" sz="1600">
                <a:solidFill>
                  <a:srgbClr val="7B7B7B"/>
                </a:solidFill>
                <a:latin typeface="Arial Black"/>
                <a:ea typeface="Arial Black"/>
                <a:cs typeface="Arial Black"/>
                <a:sym typeface="Arial Black"/>
              </a:endParaRPr>
            </a:p>
            <a:p>
              <a:pPr indent="0" lvl="0" marL="0" marR="0" rtl="0" algn="l">
                <a:spcBef>
                  <a:spcPts val="0"/>
                </a:spcBef>
                <a:spcAft>
                  <a:spcPts val="0"/>
                </a:spcAft>
                <a:buClr>
                  <a:srgbClr val="39B3E3"/>
                </a:buClr>
                <a:buSzPts val="2000"/>
                <a:buFont typeface="Open Sans SemiBold"/>
                <a:buNone/>
              </a:pPr>
              <a:r>
                <a:t/>
              </a:r>
              <a:endParaRPr b="1" sz="1600">
                <a:solidFill>
                  <a:srgbClr val="7B7B7B"/>
                </a:solidFill>
                <a:latin typeface="Arial Black"/>
                <a:ea typeface="Arial Black"/>
                <a:cs typeface="Arial Black"/>
                <a:sym typeface="Arial Black"/>
              </a:endParaRPr>
            </a:p>
            <a:p>
              <a:pPr indent="0" lvl="0" marL="0" marR="0" rtl="0" algn="r">
                <a:spcBef>
                  <a:spcPts val="0"/>
                </a:spcBef>
                <a:spcAft>
                  <a:spcPts val="0"/>
                </a:spcAft>
                <a:buClr>
                  <a:srgbClr val="39B3E3"/>
                </a:buClr>
                <a:buSzPts val="2000"/>
                <a:buFont typeface="Open Sans SemiBold"/>
                <a:buNone/>
              </a:pPr>
              <a:r>
                <a:t/>
              </a:r>
              <a:endParaRPr b="1" sz="1600">
                <a:solidFill>
                  <a:schemeClr val="dk1"/>
                </a:solidFill>
                <a:latin typeface="Arial Black"/>
                <a:ea typeface="Arial Black"/>
                <a:cs typeface="Arial Black"/>
                <a:sym typeface="Arial Black"/>
              </a:endParaRPr>
            </a:p>
            <a:p>
              <a:pPr indent="0" lvl="0" marL="0" marR="0" rtl="0" algn="l">
                <a:spcBef>
                  <a:spcPts val="0"/>
                </a:spcBef>
                <a:spcAft>
                  <a:spcPts val="0"/>
                </a:spcAft>
                <a:buClr>
                  <a:srgbClr val="39B3E3"/>
                </a:buClr>
                <a:buSzPts val="2000"/>
                <a:buFont typeface="Open Sans SemiBold"/>
                <a:buNone/>
              </a:pPr>
              <a:r>
                <a:t/>
              </a:r>
              <a:endParaRPr b="1" sz="2100">
                <a:solidFill>
                  <a:schemeClr val="dk1"/>
                </a:solidFill>
                <a:latin typeface="Arial Black"/>
                <a:ea typeface="Arial Black"/>
                <a:cs typeface="Arial Black"/>
                <a:sym typeface="Arial Black"/>
              </a:endParaRPr>
            </a:p>
          </p:txBody>
        </p:sp>
      </p:grpSp>
      <p:grpSp>
        <p:nvGrpSpPr>
          <p:cNvPr id="205" name="Google Shape;205;p3"/>
          <p:cNvGrpSpPr/>
          <p:nvPr/>
        </p:nvGrpSpPr>
        <p:grpSpPr>
          <a:xfrm>
            <a:off x="8011320" y="1201737"/>
            <a:ext cx="3475413" cy="1776808"/>
            <a:chOff x="8072190" y="1201341"/>
            <a:chExt cx="3904105" cy="1776808"/>
          </a:xfrm>
        </p:grpSpPr>
        <p:sp>
          <p:nvSpPr>
            <p:cNvPr id="206" name="Google Shape;206;p3"/>
            <p:cNvSpPr txBox="1"/>
            <p:nvPr/>
          </p:nvSpPr>
          <p:spPr>
            <a:xfrm>
              <a:off x="9899428" y="2378074"/>
              <a:ext cx="2076867" cy="60007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100">
                  <a:solidFill>
                    <a:srgbClr val="000000"/>
                  </a:solidFill>
                  <a:latin typeface="Arial"/>
                  <a:ea typeface="Arial"/>
                  <a:cs typeface="Arial"/>
                  <a:sym typeface="Arial"/>
                </a:rPr>
                <a:t> </a:t>
              </a:r>
              <a:endParaRPr sz="1400">
                <a:solidFill>
                  <a:srgbClr val="000000"/>
                </a:solidFill>
                <a:latin typeface="Arial"/>
                <a:ea typeface="Arial"/>
                <a:cs typeface="Arial"/>
                <a:sym typeface="Arial"/>
              </a:endParaRPr>
            </a:p>
          </p:txBody>
        </p:sp>
        <p:sp>
          <p:nvSpPr>
            <p:cNvPr id="207" name="Google Shape;207;p3"/>
            <p:cNvSpPr txBox="1"/>
            <p:nvPr/>
          </p:nvSpPr>
          <p:spPr>
            <a:xfrm>
              <a:off x="8072190" y="1201341"/>
              <a:ext cx="2634994" cy="427038"/>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FF9430"/>
                </a:buClr>
                <a:buSzPts val="2000"/>
                <a:buFont typeface="Open Sans SemiBold"/>
                <a:buNone/>
              </a:pPr>
              <a:r>
                <a:rPr b="1" lang="en-US" sz="1600">
                  <a:solidFill>
                    <a:srgbClr val="FB7802"/>
                  </a:solidFill>
                  <a:latin typeface="Arial Black"/>
                  <a:ea typeface="Arial Black"/>
                  <a:cs typeface="Arial Black"/>
                  <a:sym typeface="Arial Black"/>
                </a:rPr>
                <a:t>Purpose</a:t>
              </a:r>
              <a:endParaRPr/>
            </a:p>
            <a:p>
              <a:pPr indent="0" lvl="0" marL="0" marR="0" rtl="0" algn="l">
                <a:spcBef>
                  <a:spcPts val="0"/>
                </a:spcBef>
                <a:spcAft>
                  <a:spcPts val="0"/>
                </a:spcAft>
                <a:buNone/>
              </a:pPr>
              <a:r>
                <a:rPr b="1" lang="en-US" sz="1600">
                  <a:solidFill>
                    <a:srgbClr val="7B7B7B"/>
                  </a:solidFill>
                  <a:latin typeface="Arial Black"/>
                  <a:ea typeface="Arial Black"/>
                  <a:cs typeface="Arial Black"/>
                  <a:sym typeface="Arial Black"/>
                </a:rPr>
                <a:t>Setting Goals</a:t>
              </a:r>
              <a:endParaRPr/>
            </a:p>
            <a:p>
              <a:pPr indent="0" lvl="0" marL="0" marR="0" rtl="0" algn="l">
                <a:spcBef>
                  <a:spcPts val="0"/>
                </a:spcBef>
                <a:spcAft>
                  <a:spcPts val="0"/>
                </a:spcAft>
                <a:buNone/>
              </a:pPr>
              <a:r>
                <a:rPr b="1" lang="en-US" sz="1600">
                  <a:solidFill>
                    <a:srgbClr val="7B7B7B"/>
                  </a:solidFill>
                  <a:latin typeface="Arial Black"/>
                  <a:ea typeface="Arial Black"/>
                  <a:cs typeface="Arial Black"/>
                  <a:sym typeface="Arial Black"/>
                </a:rPr>
                <a:t>Structuring Lessons</a:t>
              </a:r>
              <a:endParaRPr/>
            </a:p>
            <a:p>
              <a:pPr indent="0" lvl="0" marL="0" marR="0" rtl="0" algn="l">
                <a:spcBef>
                  <a:spcPts val="0"/>
                </a:spcBef>
                <a:spcAft>
                  <a:spcPts val="0"/>
                </a:spcAft>
                <a:buNone/>
              </a:pPr>
              <a:r>
                <a:t/>
              </a:r>
              <a:endParaRPr b="1" sz="1600">
                <a:solidFill>
                  <a:srgbClr val="7B7B7B"/>
                </a:solidFill>
                <a:latin typeface="Arial Black"/>
                <a:ea typeface="Arial Black"/>
                <a:cs typeface="Arial Black"/>
                <a:sym typeface="Arial Black"/>
              </a:endParaRPr>
            </a:p>
          </p:txBody>
        </p:sp>
      </p:grpSp>
      <p:grpSp>
        <p:nvGrpSpPr>
          <p:cNvPr id="208" name="Google Shape;208;p3"/>
          <p:cNvGrpSpPr/>
          <p:nvPr/>
        </p:nvGrpSpPr>
        <p:grpSpPr>
          <a:xfrm>
            <a:off x="75818" y="2240288"/>
            <a:ext cx="8224644" cy="4079549"/>
            <a:chOff x="1103774" y="619134"/>
            <a:chExt cx="4942512" cy="4079549"/>
          </a:xfrm>
        </p:grpSpPr>
        <p:sp>
          <p:nvSpPr>
            <p:cNvPr id="209" name="Google Shape;209;p3"/>
            <p:cNvSpPr txBox="1"/>
            <p:nvPr/>
          </p:nvSpPr>
          <p:spPr>
            <a:xfrm>
              <a:off x="1103774" y="619134"/>
              <a:ext cx="1549400" cy="600075"/>
            </a:xfrm>
            <a:prstGeom prst="rect">
              <a:avLst/>
            </a:prstGeom>
            <a:noFill/>
            <a:ln>
              <a:noFill/>
            </a:ln>
          </p:spPr>
          <p:txBody>
            <a:bodyPr anchorCtr="0" anchor="t" bIns="45700" lIns="91425" spcFirstLastPara="1" rIns="91425" wrap="square" tIns="45700">
              <a:noAutofit/>
            </a:bodyPr>
            <a:lstStyle/>
            <a:p>
              <a:pPr indent="-101600" lvl="0" marL="171450" marR="0" rtl="0" algn="l">
                <a:spcBef>
                  <a:spcPts val="0"/>
                </a:spcBef>
                <a:spcAft>
                  <a:spcPts val="0"/>
                </a:spcAft>
                <a:buClr>
                  <a:srgbClr val="000000"/>
                </a:buClr>
                <a:buSzPts val="1100"/>
                <a:buFont typeface="Arial"/>
                <a:buNone/>
              </a:pPr>
              <a:r>
                <a:t/>
              </a:r>
              <a:endParaRPr sz="1100">
                <a:solidFill>
                  <a:srgbClr val="000000"/>
                </a:solidFill>
                <a:latin typeface="Arial"/>
                <a:ea typeface="Arial"/>
                <a:cs typeface="Arial"/>
                <a:sym typeface="Arial"/>
              </a:endParaRPr>
            </a:p>
            <a:p>
              <a:pPr indent="-101600" lvl="0" marL="171450" marR="0" rtl="0" algn="l">
                <a:spcBef>
                  <a:spcPts val="0"/>
                </a:spcBef>
                <a:spcAft>
                  <a:spcPts val="0"/>
                </a:spcAft>
                <a:buClr>
                  <a:srgbClr val="000000"/>
                </a:buClr>
                <a:buSzPts val="1100"/>
                <a:buFont typeface="Arial"/>
                <a:buNone/>
              </a:pPr>
              <a:r>
                <a:t/>
              </a:r>
              <a:endParaRPr sz="1100">
                <a:solidFill>
                  <a:srgbClr val="000000"/>
                </a:solidFill>
                <a:latin typeface="Arial"/>
                <a:ea typeface="Arial"/>
                <a:cs typeface="Arial"/>
                <a:sym typeface="Arial"/>
              </a:endParaRPr>
            </a:p>
            <a:p>
              <a:pPr indent="-215900" lvl="0" marL="285750" marR="0" rtl="0" algn="l">
                <a:spcBef>
                  <a:spcPts val="0"/>
                </a:spcBef>
                <a:spcAft>
                  <a:spcPts val="0"/>
                </a:spcAft>
                <a:buClr>
                  <a:srgbClr val="000000"/>
                </a:buClr>
                <a:buSzPts val="1100"/>
                <a:buFont typeface="Arial"/>
                <a:buNone/>
              </a:pPr>
              <a:r>
                <a:t/>
              </a:r>
              <a:endParaRPr sz="1400">
                <a:solidFill>
                  <a:srgbClr val="000000"/>
                </a:solidFill>
                <a:latin typeface="Arial"/>
                <a:ea typeface="Arial"/>
                <a:cs typeface="Arial"/>
                <a:sym typeface="Arial"/>
              </a:endParaRPr>
            </a:p>
          </p:txBody>
        </p:sp>
        <p:sp>
          <p:nvSpPr>
            <p:cNvPr id="210" name="Google Shape;210;p3"/>
            <p:cNvSpPr txBox="1"/>
            <p:nvPr/>
          </p:nvSpPr>
          <p:spPr>
            <a:xfrm>
              <a:off x="4261237" y="4271646"/>
              <a:ext cx="1785049" cy="427037"/>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69D1DA"/>
                </a:buClr>
                <a:buSzPts val="2000"/>
                <a:buFont typeface="Open Sans SemiBold"/>
                <a:buNone/>
              </a:pPr>
              <a:r>
                <a:rPr b="1" lang="en-US" sz="1600">
                  <a:solidFill>
                    <a:srgbClr val="2F5496"/>
                  </a:solidFill>
                  <a:latin typeface="Arial Black"/>
                  <a:ea typeface="Arial Black"/>
                  <a:cs typeface="Arial Black"/>
                  <a:sym typeface="Arial Black"/>
                </a:rPr>
                <a:t>Collaboration</a:t>
              </a:r>
              <a:endParaRPr/>
            </a:p>
            <a:p>
              <a:pPr indent="0" lvl="0" marL="0" marR="0" rtl="0" algn="l">
                <a:spcBef>
                  <a:spcPts val="0"/>
                </a:spcBef>
                <a:spcAft>
                  <a:spcPts val="0"/>
                </a:spcAft>
                <a:buClr>
                  <a:srgbClr val="69D1DA"/>
                </a:buClr>
                <a:buSzPts val="2000"/>
                <a:buFont typeface="Open Sans SemiBold"/>
                <a:buNone/>
              </a:pPr>
              <a:r>
                <a:rPr b="1" lang="en-US" sz="1600">
                  <a:solidFill>
                    <a:srgbClr val="7B7B7B"/>
                  </a:solidFill>
                  <a:latin typeface="Arial Black"/>
                  <a:ea typeface="Arial Black"/>
                  <a:cs typeface="Arial Black"/>
                  <a:sym typeface="Arial Black"/>
                </a:rPr>
                <a:t>Collaborative Learning</a:t>
              </a:r>
              <a:endParaRPr/>
            </a:p>
            <a:p>
              <a:pPr indent="0" lvl="0" marL="0" marR="0" rtl="0" algn="l">
                <a:spcBef>
                  <a:spcPts val="0"/>
                </a:spcBef>
                <a:spcAft>
                  <a:spcPts val="0"/>
                </a:spcAft>
                <a:buClr>
                  <a:srgbClr val="69D1DA"/>
                </a:buClr>
                <a:buSzPts val="2000"/>
                <a:buFont typeface="Open Sans SemiBold"/>
                <a:buNone/>
              </a:pPr>
              <a:r>
                <a:rPr b="1" lang="en-US" sz="1600">
                  <a:solidFill>
                    <a:srgbClr val="7B7B7B"/>
                  </a:solidFill>
                  <a:latin typeface="Arial Black"/>
                  <a:ea typeface="Arial Black"/>
                  <a:cs typeface="Arial Black"/>
                  <a:sym typeface="Arial Black"/>
                </a:rPr>
                <a:t>Multiple Exposures</a:t>
              </a:r>
              <a:endParaRPr/>
            </a:p>
            <a:p>
              <a:pPr indent="0" lvl="0" marL="0" marR="0" rtl="0" algn="l">
                <a:spcBef>
                  <a:spcPts val="0"/>
                </a:spcBef>
                <a:spcAft>
                  <a:spcPts val="0"/>
                </a:spcAft>
                <a:buClr>
                  <a:srgbClr val="69D1DA"/>
                </a:buClr>
                <a:buSzPts val="2000"/>
                <a:buFont typeface="Open Sans SemiBold"/>
                <a:buNone/>
              </a:pPr>
              <a:r>
                <a:rPr b="1" lang="en-US" sz="1600">
                  <a:solidFill>
                    <a:srgbClr val="7B7B7B"/>
                  </a:solidFill>
                  <a:latin typeface="Arial Black"/>
                  <a:ea typeface="Arial Black"/>
                  <a:cs typeface="Arial Black"/>
                  <a:sym typeface="Arial Black"/>
                </a:rPr>
                <a:t>Feedback, Questioning</a:t>
              </a:r>
              <a:endParaRPr/>
            </a:p>
            <a:p>
              <a:pPr indent="0" lvl="0" marL="0" marR="0" rtl="0" algn="ctr">
                <a:spcBef>
                  <a:spcPts val="0"/>
                </a:spcBef>
                <a:spcAft>
                  <a:spcPts val="0"/>
                </a:spcAft>
                <a:buClr>
                  <a:srgbClr val="69D1DA"/>
                </a:buClr>
                <a:buSzPts val="2000"/>
                <a:buFont typeface="Open Sans SemiBold"/>
                <a:buNone/>
              </a:pPr>
              <a:r>
                <a:rPr b="1" lang="en-US" sz="1600">
                  <a:solidFill>
                    <a:schemeClr val="dk1"/>
                  </a:solidFill>
                  <a:latin typeface="Arial Black"/>
                  <a:ea typeface="Arial Black"/>
                  <a:cs typeface="Arial Black"/>
                  <a:sym typeface="Arial Black"/>
                </a:rPr>
                <a:t> </a:t>
              </a:r>
              <a:endParaRPr b="1" sz="1600">
                <a:solidFill>
                  <a:schemeClr val="dk1"/>
                </a:solidFill>
                <a:latin typeface="Arial Black"/>
                <a:ea typeface="Arial Black"/>
                <a:cs typeface="Arial Black"/>
                <a:sym typeface="Arial Black"/>
              </a:endParaRPr>
            </a:p>
          </p:txBody>
        </p:sp>
      </p:grpSp>
      <p:grpSp>
        <p:nvGrpSpPr>
          <p:cNvPr id="211" name="Google Shape;211;p3"/>
          <p:cNvGrpSpPr/>
          <p:nvPr/>
        </p:nvGrpSpPr>
        <p:grpSpPr>
          <a:xfrm>
            <a:off x="4834510" y="310540"/>
            <a:ext cx="3130062" cy="1173892"/>
            <a:chOff x="8454122" y="671261"/>
            <a:chExt cx="3130062" cy="841406"/>
          </a:xfrm>
        </p:grpSpPr>
        <p:sp>
          <p:nvSpPr>
            <p:cNvPr id="212" name="Google Shape;212;p3"/>
            <p:cNvSpPr txBox="1"/>
            <p:nvPr/>
          </p:nvSpPr>
          <p:spPr>
            <a:xfrm>
              <a:off x="9507316" y="912592"/>
              <a:ext cx="2076868" cy="60007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213" name="Google Shape;213;p3"/>
            <p:cNvSpPr txBox="1"/>
            <p:nvPr/>
          </p:nvSpPr>
          <p:spPr>
            <a:xfrm>
              <a:off x="8454122" y="671261"/>
              <a:ext cx="3021306" cy="427037"/>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F7BE48"/>
                </a:buClr>
                <a:buSzPts val="2000"/>
                <a:buFont typeface="Open Sans SemiBold"/>
                <a:buNone/>
              </a:pPr>
              <a:r>
                <a:rPr b="1" lang="en-US" sz="1600">
                  <a:solidFill>
                    <a:srgbClr val="FFC000"/>
                  </a:solidFill>
                  <a:latin typeface="Arial Black"/>
                  <a:ea typeface="Arial Black"/>
                  <a:cs typeface="Arial Black"/>
                  <a:sym typeface="Arial Black"/>
                </a:rPr>
                <a:t>Check for Understanding</a:t>
              </a:r>
              <a:endParaRPr/>
            </a:p>
            <a:p>
              <a:pPr indent="0" lvl="0" marL="0" marR="0" rtl="0" algn="l">
                <a:spcBef>
                  <a:spcPts val="0"/>
                </a:spcBef>
                <a:spcAft>
                  <a:spcPts val="0"/>
                </a:spcAft>
                <a:buClr>
                  <a:srgbClr val="F7BE48"/>
                </a:buClr>
                <a:buSzPts val="2000"/>
                <a:buFont typeface="Open Sans SemiBold"/>
                <a:buNone/>
              </a:pPr>
              <a:r>
                <a:rPr b="1" lang="en-US" sz="1600">
                  <a:solidFill>
                    <a:srgbClr val="7B7B7B"/>
                  </a:solidFill>
                  <a:latin typeface="Arial Black"/>
                  <a:ea typeface="Arial Black"/>
                  <a:cs typeface="Arial Black"/>
                  <a:sym typeface="Arial Black"/>
                </a:rPr>
                <a:t>Metacognitive</a:t>
              </a:r>
              <a:r>
                <a:rPr b="1" lang="en-US" sz="1600">
                  <a:solidFill>
                    <a:srgbClr val="7B7B7B"/>
                  </a:solidFill>
                  <a:latin typeface="Arial Black"/>
                  <a:ea typeface="Arial Black"/>
                  <a:cs typeface="Arial Black"/>
                  <a:sym typeface="Arial Black"/>
                </a:rPr>
                <a:t> Strategies</a:t>
              </a:r>
              <a:endParaRPr/>
            </a:p>
            <a:p>
              <a:pPr indent="0" lvl="0" marL="0" marR="0" rtl="0" algn="l">
                <a:spcBef>
                  <a:spcPts val="0"/>
                </a:spcBef>
                <a:spcAft>
                  <a:spcPts val="0"/>
                </a:spcAft>
                <a:buClr>
                  <a:srgbClr val="F7BE48"/>
                </a:buClr>
                <a:buSzPts val="2000"/>
                <a:buFont typeface="Open Sans SemiBold"/>
                <a:buNone/>
              </a:pPr>
              <a:r>
                <a:t/>
              </a:r>
              <a:endParaRPr b="1" sz="1600">
                <a:solidFill>
                  <a:schemeClr val="dk1"/>
                </a:solidFill>
                <a:latin typeface="Arial Black"/>
                <a:ea typeface="Arial Black"/>
                <a:cs typeface="Arial Black"/>
                <a:sym typeface="Arial Black"/>
              </a:endParaRPr>
            </a:p>
          </p:txBody>
        </p:sp>
      </p:grpSp>
      <p:grpSp>
        <p:nvGrpSpPr>
          <p:cNvPr id="214" name="Google Shape;214;p3"/>
          <p:cNvGrpSpPr/>
          <p:nvPr/>
        </p:nvGrpSpPr>
        <p:grpSpPr>
          <a:xfrm>
            <a:off x="40837" y="3114308"/>
            <a:ext cx="5180865" cy="2480157"/>
            <a:chOff x="86373" y="3004671"/>
            <a:chExt cx="5180865" cy="2480157"/>
          </a:xfrm>
        </p:grpSpPr>
        <p:sp>
          <p:nvSpPr>
            <p:cNvPr id="215" name="Google Shape;215;p3"/>
            <p:cNvSpPr txBox="1"/>
            <p:nvPr/>
          </p:nvSpPr>
          <p:spPr>
            <a:xfrm>
              <a:off x="86373" y="3004671"/>
              <a:ext cx="2026632" cy="1274948"/>
            </a:xfrm>
            <a:prstGeom prst="rect">
              <a:avLst/>
            </a:prstGeom>
            <a:noFill/>
            <a:ln>
              <a:noFill/>
            </a:ln>
          </p:spPr>
          <p:txBody>
            <a:bodyPr anchorCtr="0" anchor="t" bIns="45700" lIns="91425" spcFirstLastPara="1" rIns="91425" wrap="square" tIns="45700">
              <a:noAutofit/>
            </a:bodyPr>
            <a:lstStyle/>
            <a:p>
              <a:pPr indent="-101600" lvl="0" marL="171450" marR="0" rtl="0" algn="l">
                <a:spcBef>
                  <a:spcPts val="0"/>
                </a:spcBef>
                <a:spcAft>
                  <a:spcPts val="0"/>
                </a:spcAft>
                <a:buClr>
                  <a:srgbClr val="000000"/>
                </a:buClr>
                <a:buSzPts val="1100"/>
                <a:buFont typeface="Arial"/>
                <a:buNone/>
              </a:pPr>
              <a:r>
                <a:t/>
              </a:r>
              <a:endParaRPr sz="1100">
                <a:solidFill>
                  <a:srgbClr val="000000"/>
                </a:solidFill>
                <a:latin typeface="Arial"/>
                <a:ea typeface="Arial"/>
                <a:cs typeface="Arial"/>
                <a:sym typeface="Arial"/>
              </a:endParaRPr>
            </a:p>
          </p:txBody>
        </p:sp>
        <p:sp>
          <p:nvSpPr>
            <p:cNvPr id="216" name="Google Shape;216;p3"/>
            <p:cNvSpPr txBox="1"/>
            <p:nvPr/>
          </p:nvSpPr>
          <p:spPr>
            <a:xfrm>
              <a:off x="3115194" y="5057791"/>
              <a:ext cx="2152044" cy="427037"/>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69DAAB"/>
                </a:buClr>
                <a:buSzPts val="2000"/>
                <a:buFont typeface="Open Sans SemiBold"/>
                <a:buNone/>
              </a:pPr>
              <a:r>
                <a:rPr b="1" lang="en-US" sz="1600">
                  <a:solidFill>
                    <a:srgbClr val="4701FF"/>
                  </a:solidFill>
                  <a:latin typeface="Arial Black"/>
                  <a:ea typeface="Arial Black"/>
                  <a:cs typeface="Arial Black"/>
                  <a:sym typeface="Arial Black"/>
                </a:rPr>
                <a:t>Catch</a:t>
              </a:r>
              <a:endParaRPr/>
            </a:p>
            <a:p>
              <a:pPr indent="0" lvl="0" marL="0" marR="0" rtl="0" algn="l">
                <a:spcBef>
                  <a:spcPts val="0"/>
                </a:spcBef>
                <a:spcAft>
                  <a:spcPts val="0"/>
                </a:spcAft>
                <a:buClr>
                  <a:srgbClr val="69DAAB"/>
                </a:buClr>
                <a:buSzPts val="2000"/>
                <a:buFont typeface="Open Sans SemiBold"/>
                <a:buNone/>
              </a:pPr>
              <a:r>
                <a:rPr b="1" lang="en-US" sz="1600">
                  <a:solidFill>
                    <a:srgbClr val="7B7B7B"/>
                  </a:solidFill>
                  <a:latin typeface="Arial Black"/>
                  <a:ea typeface="Arial Black"/>
                  <a:cs typeface="Arial Black"/>
                  <a:sym typeface="Arial Black"/>
                </a:rPr>
                <a:t>Questioning</a:t>
              </a:r>
              <a:endParaRPr/>
            </a:p>
            <a:p>
              <a:pPr indent="0" lvl="0" marL="0" marR="0" rtl="0" algn="l">
                <a:spcBef>
                  <a:spcPts val="0"/>
                </a:spcBef>
                <a:spcAft>
                  <a:spcPts val="0"/>
                </a:spcAft>
                <a:buClr>
                  <a:srgbClr val="69DAAB"/>
                </a:buClr>
                <a:buSzPts val="2000"/>
                <a:buFont typeface="Open Sans SemiBold"/>
                <a:buNone/>
              </a:pPr>
              <a:r>
                <a:rPr b="1" lang="en-US" sz="1600">
                  <a:solidFill>
                    <a:srgbClr val="7B7B7B"/>
                  </a:solidFill>
                  <a:latin typeface="Arial Black"/>
                  <a:ea typeface="Arial Black"/>
                  <a:cs typeface="Arial Black"/>
                  <a:sym typeface="Arial Black"/>
                </a:rPr>
                <a:t>Feedback</a:t>
              </a:r>
              <a:r>
                <a:rPr b="1" lang="en-US" sz="1600">
                  <a:solidFill>
                    <a:schemeClr val="dk1"/>
                  </a:solidFill>
                  <a:latin typeface="Arial Black"/>
                  <a:ea typeface="Arial Black"/>
                  <a:cs typeface="Arial Black"/>
                  <a:sym typeface="Arial Black"/>
                </a:rPr>
                <a:t> </a:t>
              </a:r>
              <a:endParaRPr b="1" sz="1600">
                <a:solidFill>
                  <a:schemeClr val="dk1"/>
                </a:solidFill>
                <a:latin typeface="Arial Black"/>
                <a:ea typeface="Arial Black"/>
                <a:cs typeface="Arial Black"/>
                <a:sym typeface="Arial Black"/>
              </a:endParaRPr>
            </a:p>
          </p:txBody>
        </p:sp>
      </p:grpSp>
      <p:sp>
        <p:nvSpPr>
          <p:cNvPr id="217" name="Google Shape;217;p3"/>
          <p:cNvSpPr/>
          <p:nvPr/>
        </p:nvSpPr>
        <p:spPr>
          <a:xfrm>
            <a:off x="4043363" y="1370013"/>
            <a:ext cx="1592262" cy="1592262"/>
          </a:xfrm>
          <a:custGeom>
            <a:rect b="b" l="l" r="r" t="t"/>
            <a:pathLst>
              <a:path extrusionOk="0" h="411" w="411">
                <a:moveTo>
                  <a:pt x="411" y="193"/>
                </a:moveTo>
                <a:cubicBezTo>
                  <a:pt x="410" y="191"/>
                  <a:pt x="408" y="189"/>
                  <a:pt x="406" y="187"/>
                </a:cubicBezTo>
                <a:cubicBezTo>
                  <a:pt x="227" y="8"/>
                  <a:pt x="227" y="8"/>
                  <a:pt x="227" y="8"/>
                </a:cubicBezTo>
                <a:cubicBezTo>
                  <a:pt x="221" y="1"/>
                  <a:pt x="211" y="0"/>
                  <a:pt x="203" y="5"/>
                </a:cubicBezTo>
                <a:cubicBezTo>
                  <a:pt x="123" y="56"/>
                  <a:pt x="55" y="124"/>
                  <a:pt x="4" y="204"/>
                </a:cubicBezTo>
                <a:cubicBezTo>
                  <a:pt x="0" y="211"/>
                  <a:pt x="1" y="221"/>
                  <a:pt x="7" y="228"/>
                </a:cubicBezTo>
                <a:cubicBezTo>
                  <a:pt x="186" y="407"/>
                  <a:pt x="186" y="407"/>
                  <a:pt x="186" y="407"/>
                </a:cubicBezTo>
                <a:cubicBezTo>
                  <a:pt x="188" y="409"/>
                  <a:pt x="190" y="410"/>
                  <a:pt x="192" y="411"/>
                </a:cubicBezTo>
                <a:cubicBezTo>
                  <a:pt x="230" y="311"/>
                  <a:pt x="310" y="231"/>
                  <a:pt x="411" y="193"/>
                </a:cubicBezTo>
                <a:close/>
              </a:path>
            </a:pathLst>
          </a:custGeom>
          <a:solidFill>
            <a:srgbClr val="64DAA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218" name="Google Shape;218;p3"/>
          <p:cNvGrpSpPr/>
          <p:nvPr/>
        </p:nvGrpSpPr>
        <p:grpSpPr>
          <a:xfrm>
            <a:off x="3684588" y="2343150"/>
            <a:ext cx="998537" cy="2173288"/>
            <a:chOff x="3684588" y="2343150"/>
            <a:chExt cx="998537" cy="2173288"/>
          </a:xfrm>
        </p:grpSpPr>
        <p:sp>
          <p:nvSpPr>
            <p:cNvPr id="219" name="Google Shape;219;p3"/>
            <p:cNvSpPr/>
            <p:nvPr/>
          </p:nvSpPr>
          <p:spPr>
            <a:xfrm>
              <a:off x="3684588" y="3013075"/>
              <a:ext cx="998537" cy="836613"/>
            </a:xfrm>
            <a:custGeom>
              <a:rect b="b" l="l" r="r" t="t"/>
              <a:pathLst>
                <a:path extrusionOk="0" h="216" w="258">
                  <a:moveTo>
                    <a:pt x="258" y="14"/>
                  </a:moveTo>
                  <a:cubicBezTo>
                    <a:pt x="258" y="8"/>
                    <a:pt x="256" y="3"/>
                    <a:pt x="252" y="0"/>
                  </a:cubicBezTo>
                  <a:cubicBezTo>
                    <a:pt x="9" y="0"/>
                    <a:pt x="9" y="0"/>
                    <a:pt x="9" y="0"/>
                  </a:cubicBezTo>
                  <a:cubicBezTo>
                    <a:pt x="8" y="4"/>
                    <a:pt x="8" y="9"/>
                    <a:pt x="7" y="14"/>
                  </a:cubicBezTo>
                  <a:cubicBezTo>
                    <a:pt x="2" y="45"/>
                    <a:pt x="0" y="76"/>
                    <a:pt x="0" y="108"/>
                  </a:cubicBezTo>
                  <a:cubicBezTo>
                    <a:pt x="0" y="139"/>
                    <a:pt x="2" y="171"/>
                    <a:pt x="7" y="202"/>
                  </a:cubicBezTo>
                  <a:cubicBezTo>
                    <a:pt x="8" y="206"/>
                    <a:pt x="8" y="211"/>
                    <a:pt x="9" y="216"/>
                  </a:cubicBezTo>
                  <a:cubicBezTo>
                    <a:pt x="252" y="216"/>
                    <a:pt x="252" y="216"/>
                    <a:pt x="252" y="216"/>
                  </a:cubicBezTo>
                  <a:cubicBezTo>
                    <a:pt x="256" y="212"/>
                    <a:pt x="258" y="207"/>
                    <a:pt x="258" y="202"/>
                  </a:cubicBezTo>
                  <a:lnTo>
                    <a:pt x="258" y="14"/>
                  </a:lnTo>
                  <a:close/>
                </a:path>
              </a:pathLst>
            </a:custGeom>
            <a:solidFill>
              <a:srgbClr val="64D1DA"/>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0" name="Google Shape;220;p3"/>
            <p:cNvSpPr/>
            <p:nvPr/>
          </p:nvSpPr>
          <p:spPr>
            <a:xfrm>
              <a:off x="3719513" y="2343150"/>
              <a:ext cx="939800" cy="669925"/>
            </a:xfrm>
            <a:custGeom>
              <a:rect b="b" l="l" r="r" t="t"/>
              <a:pathLst>
                <a:path extrusionOk="0" h="173" w="243">
                  <a:moveTo>
                    <a:pt x="81" y="10"/>
                  </a:moveTo>
                  <a:cubicBezTo>
                    <a:pt x="71" y="0"/>
                    <a:pt x="55" y="3"/>
                    <a:pt x="49" y="16"/>
                  </a:cubicBezTo>
                  <a:cubicBezTo>
                    <a:pt x="26" y="66"/>
                    <a:pt x="10" y="118"/>
                    <a:pt x="0" y="173"/>
                  </a:cubicBezTo>
                  <a:cubicBezTo>
                    <a:pt x="243" y="173"/>
                    <a:pt x="243" y="173"/>
                    <a:pt x="243" y="173"/>
                  </a:cubicBezTo>
                  <a:lnTo>
                    <a:pt x="81" y="10"/>
                  </a:lnTo>
                  <a:close/>
                </a:path>
              </a:pathLst>
            </a:custGeom>
            <a:solidFill>
              <a:srgbClr val="91E5E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1" name="Google Shape;221;p3"/>
            <p:cNvSpPr/>
            <p:nvPr/>
          </p:nvSpPr>
          <p:spPr>
            <a:xfrm>
              <a:off x="3719513" y="3849688"/>
              <a:ext cx="939800" cy="666750"/>
            </a:xfrm>
            <a:custGeom>
              <a:rect b="b" l="l" r="r" t="t"/>
              <a:pathLst>
                <a:path extrusionOk="0" h="172" w="243">
                  <a:moveTo>
                    <a:pt x="49" y="157"/>
                  </a:moveTo>
                  <a:cubicBezTo>
                    <a:pt x="55" y="169"/>
                    <a:pt x="71" y="172"/>
                    <a:pt x="81" y="162"/>
                  </a:cubicBezTo>
                  <a:cubicBezTo>
                    <a:pt x="243" y="0"/>
                    <a:pt x="243" y="0"/>
                    <a:pt x="243" y="0"/>
                  </a:cubicBezTo>
                  <a:cubicBezTo>
                    <a:pt x="0" y="0"/>
                    <a:pt x="0" y="0"/>
                    <a:pt x="0" y="0"/>
                  </a:cubicBezTo>
                  <a:cubicBezTo>
                    <a:pt x="10" y="54"/>
                    <a:pt x="26" y="107"/>
                    <a:pt x="49" y="157"/>
                  </a:cubicBezTo>
                  <a:close/>
                </a:path>
              </a:pathLst>
            </a:custGeom>
            <a:solidFill>
              <a:srgbClr val="2CC6D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222" name="Google Shape;222;p3"/>
          <p:cNvGrpSpPr/>
          <p:nvPr/>
        </p:nvGrpSpPr>
        <p:grpSpPr>
          <a:xfrm>
            <a:off x="5016500" y="4849813"/>
            <a:ext cx="2168525" cy="1000125"/>
            <a:chOff x="5016500" y="4849813"/>
            <a:chExt cx="2168525" cy="1000125"/>
          </a:xfrm>
        </p:grpSpPr>
        <p:sp>
          <p:nvSpPr>
            <p:cNvPr id="223" name="Google Shape;223;p3"/>
            <p:cNvSpPr/>
            <p:nvPr/>
          </p:nvSpPr>
          <p:spPr>
            <a:xfrm>
              <a:off x="6518275" y="4868863"/>
              <a:ext cx="666750" cy="941387"/>
            </a:xfrm>
            <a:custGeom>
              <a:rect b="b" l="l" r="r" t="t"/>
              <a:pathLst>
                <a:path extrusionOk="0" h="243" w="172">
                  <a:moveTo>
                    <a:pt x="157" y="195"/>
                  </a:moveTo>
                  <a:cubicBezTo>
                    <a:pt x="169" y="189"/>
                    <a:pt x="172" y="173"/>
                    <a:pt x="163" y="163"/>
                  </a:cubicBezTo>
                  <a:cubicBezTo>
                    <a:pt x="0" y="0"/>
                    <a:pt x="0" y="0"/>
                    <a:pt x="0" y="0"/>
                  </a:cubicBezTo>
                  <a:cubicBezTo>
                    <a:pt x="0" y="0"/>
                    <a:pt x="0" y="0"/>
                    <a:pt x="0" y="0"/>
                  </a:cubicBezTo>
                  <a:cubicBezTo>
                    <a:pt x="0" y="243"/>
                    <a:pt x="0" y="243"/>
                    <a:pt x="0" y="243"/>
                  </a:cubicBezTo>
                  <a:cubicBezTo>
                    <a:pt x="54" y="234"/>
                    <a:pt x="107" y="218"/>
                    <a:pt x="157" y="195"/>
                  </a:cubicBezTo>
                  <a:close/>
                </a:path>
              </a:pathLst>
            </a:custGeom>
            <a:solidFill>
              <a:srgbClr val="0A436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4" name="Google Shape;224;p3"/>
            <p:cNvSpPr/>
            <p:nvPr/>
          </p:nvSpPr>
          <p:spPr>
            <a:xfrm>
              <a:off x="5016500" y="4868863"/>
              <a:ext cx="665163" cy="941387"/>
            </a:xfrm>
            <a:custGeom>
              <a:rect b="b" l="l" r="r" t="t"/>
              <a:pathLst>
                <a:path extrusionOk="0" h="243" w="172">
                  <a:moveTo>
                    <a:pt x="172" y="0"/>
                  </a:moveTo>
                  <a:cubicBezTo>
                    <a:pt x="9" y="163"/>
                    <a:pt x="9" y="163"/>
                    <a:pt x="9" y="163"/>
                  </a:cubicBezTo>
                  <a:cubicBezTo>
                    <a:pt x="0" y="173"/>
                    <a:pt x="3" y="189"/>
                    <a:pt x="15" y="195"/>
                  </a:cubicBezTo>
                  <a:cubicBezTo>
                    <a:pt x="65" y="218"/>
                    <a:pt x="118" y="234"/>
                    <a:pt x="172" y="243"/>
                  </a:cubicBezTo>
                  <a:cubicBezTo>
                    <a:pt x="172" y="0"/>
                    <a:pt x="172" y="0"/>
                    <a:pt x="172" y="0"/>
                  </a:cubicBezTo>
                  <a:close/>
                </a:path>
              </a:pathLst>
            </a:custGeom>
            <a:solidFill>
              <a:srgbClr val="2070A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5" name="Google Shape;225;p3"/>
            <p:cNvSpPr/>
            <p:nvPr/>
          </p:nvSpPr>
          <p:spPr>
            <a:xfrm>
              <a:off x="5681663" y="4849813"/>
              <a:ext cx="836612" cy="1000125"/>
            </a:xfrm>
            <a:custGeom>
              <a:rect b="b" l="l" r="r" t="t"/>
              <a:pathLst>
                <a:path extrusionOk="0" h="258" w="216">
                  <a:moveTo>
                    <a:pt x="202" y="0"/>
                  </a:moveTo>
                  <a:cubicBezTo>
                    <a:pt x="14" y="0"/>
                    <a:pt x="14" y="0"/>
                    <a:pt x="14" y="0"/>
                  </a:cubicBezTo>
                  <a:cubicBezTo>
                    <a:pt x="14" y="0"/>
                    <a:pt x="14" y="0"/>
                    <a:pt x="14" y="0"/>
                  </a:cubicBezTo>
                  <a:cubicBezTo>
                    <a:pt x="9" y="0"/>
                    <a:pt x="4" y="2"/>
                    <a:pt x="0" y="5"/>
                  </a:cubicBezTo>
                  <a:cubicBezTo>
                    <a:pt x="0" y="248"/>
                    <a:pt x="0" y="248"/>
                    <a:pt x="0" y="248"/>
                  </a:cubicBezTo>
                  <a:cubicBezTo>
                    <a:pt x="5" y="249"/>
                    <a:pt x="9" y="250"/>
                    <a:pt x="14" y="251"/>
                  </a:cubicBezTo>
                  <a:cubicBezTo>
                    <a:pt x="45" y="255"/>
                    <a:pt x="76" y="258"/>
                    <a:pt x="108" y="258"/>
                  </a:cubicBezTo>
                  <a:cubicBezTo>
                    <a:pt x="140" y="258"/>
                    <a:pt x="171" y="255"/>
                    <a:pt x="202" y="251"/>
                  </a:cubicBezTo>
                  <a:cubicBezTo>
                    <a:pt x="207" y="250"/>
                    <a:pt x="211" y="249"/>
                    <a:pt x="216" y="248"/>
                  </a:cubicBezTo>
                  <a:cubicBezTo>
                    <a:pt x="216" y="5"/>
                    <a:pt x="216" y="5"/>
                    <a:pt x="216" y="5"/>
                  </a:cubicBezTo>
                  <a:cubicBezTo>
                    <a:pt x="212" y="2"/>
                    <a:pt x="207" y="0"/>
                    <a:pt x="202" y="0"/>
                  </a:cubicBezTo>
                  <a:close/>
                </a:path>
              </a:pathLst>
            </a:custGeom>
            <a:solidFill>
              <a:srgbClr val="06528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226" name="Google Shape;226;p3"/>
          <p:cNvSpPr/>
          <p:nvPr/>
        </p:nvSpPr>
        <p:spPr>
          <a:xfrm>
            <a:off x="6565900" y="3897313"/>
            <a:ext cx="1590675" cy="1592262"/>
          </a:xfrm>
          <a:custGeom>
            <a:rect b="b" l="l" r="r" t="t"/>
            <a:pathLst>
              <a:path extrusionOk="0" h="411" w="411">
                <a:moveTo>
                  <a:pt x="404" y="183"/>
                </a:moveTo>
                <a:cubicBezTo>
                  <a:pt x="225" y="4"/>
                  <a:pt x="225" y="4"/>
                  <a:pt x="225" y="4"/>
                </a:cubicBezTo>
                <a:cubicBezTo>
                  <a:pt x="223" y="3"/>
                  <a:pt x="221" y="1"/>
                  <a:pt x="219" y="0"/>
                </a:cubicBezTo>
                <a:cubicBezTo>
                  <a:pt x="181" y="101"/>
                  <a:pt x="101" y="181"/>
                  <a:pt x="0" y="218"/>
                </a:cubicBezTo>
                <a:cubicBezTo>
                  <a:pt x="1" y="221"/>
                  <a:pt x="3" y="223"/>
                  <a:pt x="5" y="225"/>
                </a:cubicBezTo>
                <a:cubicBezTo>
                  <a:pt x="184" y="403"/>
                  <a:pt x="184" y="403"/>
                  <a:pt x="184" y="403"/>
                </a:cubicBezTo>
                <a:cubicBezTo>
                  <a:pt x="190" y="410"/>
                  <a:pt x="200" y="411"/>
                  <a:pt x="208" y="406"/>
                </a:cubicBezTo>
                <a:cubicBezTo>
                  <a:pt x="288" y="356"/>
                  <a:pt x="356" y="288"/>
                  <a:pt x="407" y="208"/>
                </a:cubicBezTo>
                <a:cubicBezTo>
                  <a:pt x="411" y="200"/>
                  <a:pt x="410" y="190"/>
                  <a:pt x="404" y="183"/>
                </a:cubicBezTo>
                <a:close/>
              </a:path>
            </a:pathLst>
          </a:custGeom>
          <a:solidFill>
            <a:srgbClr val="8C103D"/>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227" name="Google Shape;227;p3"/>
          <p:cNvGrpSpPr/>
          <p:nvPr/>
        </p:nvGrpSpPr>
        <p:grpSpPr>
          <a:xfrm>
            <a:off x="5016500" y="1012825"/>
            <a:ext cx="2168525" cy="1000125"/>
            <a:chOff x="5016500" y="1012825"/>
            <a:chExt cx="2168525" cy="1000125"/>
          </a:xfrm>
        </p:grpSpPr>
        <p:sp>
          <p:nvSpPr>
            <p:cNvPr id="228" name="Google Shape;228;p3"/>
            <p:cNvSpPr/>
            <p:nvPr/>
          </p:nvSpPr>
          <p:spPr>
            <a:xfrm>
              <a:off x="5681663" y="1012825"/>
              <a:ext cx="836612" cy="1000125"/>
            </a:xfrm>
            <a:custGeom>
              <a:rect b="b" l="l" r="r" t="t"/>
              <a:pathLst>
                <a:path extrusionOk="0" h="258" w="216">
                  <a:moveTo>
                    <a:pt x="202" y="258"/>
                  </a:moveTo>
                  <a:cubicBezTo>
                    <a:pt x="207" y="258"/>
                    <a:pt x="212" y="256"/>
                    <a:pt x="216" y="252"/>
                  </a:cubicBezTo>
                  <a:cubicBezTo>
                    <a:pt x="216" y="9"/>
                    <a:pt x="216" y="9"/>
                    <a:pt x="216" y="9"/>
                  </a:cubicBezTo>
                  <a:cubicBezTo>
                    <a:pt x="211" y="8"/>
                    <a:pt x="207" y="7"/>
                    <a:pt x="202" y="7"/>
                  </a:cubicBezTo>
                  <a:cubicBezTo>
                    <a:pt x="171" y="2"/>
                    <a:pt x="140" y="0"/>
                    <a:pt x="108" y="0"/>
                  </a:cubicBezTo>
                  <a:cubicBezTo>
                    <a:pt x="76" y="0"/>
                    <a:pt x="45" y="2"/>
                    <a:pt x="14" y="7"/>
                  </a:cubicBezTo>
                  <a:cubicBezTo>
                    <a:pt x="9" y="7"/>
                    <a:pt x="5" y="8"/>
                    <a:pt x="0" y="9"/>
                  </a:cubicBezTo>
                  <a:cubicBezTo>
                    <a:pt x="0" y="252"/>
                    <a:pt x="0" y="252"/>
                    <a:pt x="0" y="252"/>
                  </a:cubicBezTo>
                  <a:cubicBezTo>
                    <a:pt x="4" y="256"/>
                    <a:pt x="9" y="258"/>
                    <a:pt x="14" y="258"/>
                  </a:cubicBezTo>
                  <a:lnTo>
                    <a:pt x="202" y="258"/>
                  </a:lnTo>
                  <a:close/>
                </a:path>
              </a:pathLst>
            </a:custGeom>
            <a:solidFill>
              <a:srgbClr val="FFBC2E"/>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29" name="Google Shape;229;p3"/>
            <p:cNvSpPr/>
            <p:nvPr/>
          </p:nvSpPr>
          <p:spPr>
            <a:xfrm>
              <a:off x="5016500" y="1047750"/>
              <a:ext cx="665163" cy="941388"/>
            </a:xfrm>
            <a:custGeom>
              <a:rect b="b" l="l" r="r" t="t"/>
              <a:pathLst>
                <a:path extrusionOk="0" h="243" w="172">
                  <a:moveTo>
                    <a:pt x="15" y="49"/>
                  </a:moveTo>
                  <a:cubicBezTo>
                    <a:pt x="3" y="54"/>
                    <a:pt x="0" y="71"/>
                    <a:pt x="9" y="80"/>
                  </a:cubicBezTo>
                  <a:cubicBezTo>
                    <a:pt x="172" y="243"/>
                    <a:pt x="172" y="243"/>
                    <a:pt x="172" y="243"/>
                  </a:cubicBezTo>
                  <a:cubicBezTo>
                    <a:pt x="172" y="0"/>
                    <a:pt x="172" y="0"/>
                    <a:pt x="172" y="0"/>
                  </a:cubicBezTo>
                  <a:cubicBezTo>
                    <a:pt x="118" y="9"/>
                    <a:pt x="65" y="26"/>
                    <a:pt x="15" y="49"/>
                  </a:cubicBezTo>
                  <a:close/>
                </a:path>
              </a:pathLst>
            </a:custGeom>
            <a:solidFill>
              <a:srgbClr val="FFD06E"/>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0" name="Google Shape;230;p3"/>
            <p:cNvSpPr/>
            <p:nvPr/>
          </p:nvSpPr>
          <p:spPr>
            <a:xfrm>
              <a:off x="6518275" y="1047750"/>
              <a:ext cx="666750" cy="941388"/>
            </a:xfrm>
            <a:custGeom>
              <a:rect b="b" l="l" r="r" t="t"/>
              <a:pathLst>
                <a:path extrusionOk="0" h="243" w="172">
                  <a:moveTo>
                    <a:pt x="163" y="80"/>
                  </a:moveTo>
                  <a:cubicBezTo>
                    <a:pt x="172" y="71"/>
                    <a:pt x="169" y="54"/>
                    <a:pt x="157" y="49"/>
                  </a:cubicBezTo>
                  <a:cubicBezTo>
                    <a:pt x="107" y="26"/>
                    <a:pt x="54" y="9"/>
                    <a:pt x="0" y="0"/>
                  </a:cubicBezTo>
                  <a:cubicBezTo>
                    <a:pt x="0" y="243"/>
                    <a:pt x="0" y="243"/>
                    <a:pt x="0" y="243"/>
                  </a:cubicBezTo>
                  <a:lnTo>
                    <a:pt x="163" y="80"/>
                  </a:lnTo>
                  <a:close/>
                </a:path>
              </a:pathLst>
            </a:custGeom>
            <a:solidFill>
              <a:srgbClr val="FAB32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1" name="Google Shape;231;p3"/>
            <p:cNvSpPr/>
            <p:nvPr/>
          </p:nvSpPr>
          <p:spPr>
            <a:xfrm>
              <a:off x="5829300" y="1160463"/>
              <a:ext cx="538163" cy="639762"/>
            </a:xfrm>
            <a:custGeom>
              <a:rect b="b" l="l" r="r" t="t"/>
              <a:pathLst>
                <a:path extrusionOk="0" h="165" w="139">
                  <a:moveTo>
                    <a:pt x="93" y="159"/>
                  </a:moveTo>
                  <a:cubicBezTo>
                    <a:pt x="93" y="162"/>
                    <a:pt x="90" y="165"/>
                    <a:pt x="87" y="165"/>
                  </a:cubicBezTo>
                  <a:cubicBezTo>
                    <a:pt x="52" y="165"/>
                    <a:pt x="52" y="165"/>
                    <a:pt x="52" y="165"/>
                  </a:cubicBezTo>
                  <a:cubicBezTo>
                    <a:pt x="49" y="165"/>
                    <a:pt x="47" y="162"/>
                    <a:pt x="47" y="159"/>
                  </a:cubicBezTo>
                  <a:cubicBezTo>
                    <a:pt x="47" y="159"/>
                    <a:pt x="47" y="159"/>
                    <a:pt x="47" y="159"/>
                  </a:cubicBezTo>
                  <a:cubicBezTo>
                    <a:pt x="47" y="156"/>
                    <a:pt x="49" y="153"/>
                    <a:pt x="52" y="153"/>
                  </a:cubicBezTo>
                  <a:cubicBezTo>
                    <a:pt x="87" y="153"/>
                    <a:pt x="87" y="153"/>
                    <a:pt x="87" y="153"/>
                  </a:cubicBezTo>
                  <a:cubicBezTo>
                    <a:pt x="90" y="153"/>
                    <a:pt x="93" y="156"/>
                    <a:pt x="93" y="159"/>
                  </a:cubicBezTo>
                  <a:close/>
                  <a:moveTo>
                    <a:pt x="93" y="144"/>
                  </a:moveTo>
                  <a:cubicBezTo>
                    <a:pt x="93" y="141"/>
                    <a:pt x="90" y="139"/>
                    <a:pt x="87" y="139"/>
                  </a:cubicBezTo>
                  <a:cubicBezTo>
                    <a:pt x="52" y="139"/>
                    <a:pt x="52" y="139"/>
                    <a:pt x="52" y="139"/>
                  </a:cubicBezTo>
                  <a:cubicBezTo>
                    <a:pt x="49" y="139"/>
                    <a:pt x="47" y="141"/>
                    <a:pt x="47" y="144"/>
                  </a:cubicBezTo>
                  <a:cubicBezTo>
                    <a:pt x="47" y="144"/>
                    <a:pt x="47" y="144"/>
                    <a:pt x="47" y="144"/>
                  </a:cubicBezTo>
                  <a:cubicBezTo>
                    <a:pt x="47" y="147"/>
                    <a:pt x="49" y="150"/>
                    <a:pt x="52" y="150"/>
                  </a:cubicBezTo>
                  <a:cubicBezTo>
                    <a:pt x="87" y="150"/>
                    <a:pt x="87" y="150"/>
                    <a:pt x="87" y="150"/>
                  </a:cubicBezTo>
                  <a:cubicBezTo>
                    <a:pt x="90" y="150"/>
                    <a:pt x="93" y="147"/>
                    <a:pt x="93" y="144"/>
                  </a:cubicBezTo>
                  <a:close/>
                  <a:moveTo>
                    <a:pt x="75" y="81"/>
                  </a:moveTo>
                  <a:cubicBezTo>
                    <a:pt x="68" y="81"/>
                    <a:pt x="68" y="81"/>
                    <a:pt x="68" y="81"/>
                  </a:cubicBezTo>
                  <a:cubicBezTo>
                    <a:pt x="64" y="81"/>
                    <a:pt x="64" y="81"/>
                    <a:pt x="64" y="81"/>
                  </a:cubicBezTo>
                  <a:cubicBezTo>
                    <a:pt x="64" y="135"/>
                    <a:pt x="64" y="135"/>
                    <a:pt x="64" y="135"/>
                  </a:cubicBezTo>
                  <a:cubicBezTo>
                    <a:pt x="66" y="135"/>
                    <a:pt x="68" y="135"/>
                    <a:pt x="70" y="135"/>
                  </a:cubicBezTo>
                  <a:cubicBezTo>
                    <a:pt x="70" y="135"/>
                    <a:pt x="70" y="135"/>
                    <a:pt x="70" y="135"/>
                  </a:cubicBezTo>
                  <a:cubicBezTo>
                    <a:pt x="70" y="135"/>
                    <a:pt x="70" y="135"/>
                    <a:pt x="70" y="135"/>
                  </a:cubicBezTo>
                  <a:cubicBezTo>
                    <a:pt x="70" y="135"/>
                    <a:pt x="70" y="135"/>
                    <a:pt x="70" y="135"/>
                  </a:cubicBezTo>
                  <a:cubicBezTo>
                    <a:pt x="70" y="135"/>
                    <a:pt x="70" y="135"/>
                    <a:pt x="70" y="135"/>
                  </a:cubicBezTo>
                  <a:cubicBezTo>
                    <a:pt x="72" y="135"/>
                    <a:pt x="74" y="135"/>
                    <a:pt x="75" y="135"/>
                  </a:cubicBezTo>
                  <a:lnTo>
                    <a:pt x="75" y="81"/>
                  </a:lnTo>
                  <a:close/>
                  <a:moveTo>
                    <a:pt x="51" y="59"/>
                  </a:moveTo>
                  <a:cubicBezTo>
                    <a:pt x="46" y="59"/>
                    <a:pt x="42" y="63"/>
                    <a:pt x="42" y="68"/>
                  </a:cubicBezTo>
                  <a:cubicBezTo>
                    <a:pt x="42" y="72"/>
                    <a:pt x="46" y="76"/>
                    <a:pt x="51" y="76"/>
                  </a:cubicBezTo>
                  <a:cubicBezTo>
                    <a:pt x="59" y="76"/>
                    <a:pt x="59" y="76"/>
                    <a:pt x="59" y="76"/>
                  </a:cubicBezTo>
                  <a:cubicBezTo>
                    <a:pt x="59" y="68"/>
                    <a:pt x="59" y="68"/>
                    <a:pt x="59" y="68"/>
                  </a:cubicBezTo>
                  <a:cubicBezTo>
                    <a:pt x="59" y="63"/>
                    <a:pt x="55" y="59"/>
                    <a:pt x="51" y="59"/>
                  </a:cubicBezTo>
                  <a:close/>
                  <a:moveTo>
                    <a:pt x="97" y="68"/>
                  </a:moveTo>
                  <a:cubicBezTo>
                    <a:pt x="97" y="63"/>
                    <a:pt x="94" y="59"/>
                    <a:pt x="89" y="59"/>
                  </a:cubicBezTo>
                  <a:cubicBezTo>
                    <a:pt x="84" y="59"/>
                    <a:pt x="81" y="63"/>
                    <a:pt x="81" y="68"/>
                  </a:cubicBezTo>
                  <a:cubicBezTo>
                    <a:pt x="81" y="76"/>
                    <a:pt x="81" y="76"/>
                    <a:pt x="81" y="76"/>
                  </a:cubicBezTo>
                  <a:cubicBezTo>
                    <a:pt x="89" y="76"/>
                    <a:pt x="89" y="76"/>
                    <a:pt x="89" y="76"/>
                  </a:cubicBezTo>
                  <a:cubicBezTo>
                    <a:pt x="94" y="76"/>
                    <a:pt x="97" y="72"/>
                    <a:pt x="97" y="68"/>
                  </a:cubicBezTo>
                  <a:close/>
                  <a:moveTo>
                    <a:pt x="115" y="53"/>
                  </a:moveTo>
                  <a:cubicBezTo>
                    <a:pt x="112" y="38"/>
                    <a:pt x="94" y="22"/>
                    <a:pt x="70" y="22"/>
                  </a:cubicBezTo>
                  <a:cubicBezTo>
                    <a:pt x="45" y="22"/>
                    <a:pt x="28" y="38"/>
                    <a:pt x="24" y="53"/>
                  </a:cubicBezTo>
                  <a:cubicBezTo>
                    <a:pt x="21" y="64"/>
                    <a:pt x="24" y="74"/>
                    <a:pt x="29" y="85"/>
                  </a:cubicBezTo>
                  <a:cubicBezTo>
                    <a:pt x="34" y="94"/>
                    <a:pt x="39" y="102"/>
                    <a:pt x="43" y="111"/>
                  </a:cubicBezTo>
                  <a:cubicBezTo>
                    <a:pt x="46" y="116"/>
                    <a:pt x="46" y="124"/>
                    <a:pt x="48" y="129"/>
                  </a:cubicBezTo>
                  <a:cubicBezTo>
                    <a:pt x="49" y="134"/>
                    <a:pt x="50" y="135"/>
                    <a:pt x="56" y="135"/>
                  </a:cubicBezTo>
                  <a:cubicBezTo>
                    <a:pt x="57" y="135"/>
                    <a:pt x="58" y="135"/>
                    <a:pt x="59" y="135"/>
                  </a:cubicBezTo>
                  <a:cubicBezTo>
                    <a:pt x="59" y="81"/>
                    <a:pt x="59" y="81"/>
                    <a:pt x="59" y="81"/>
                  </a:cubicBezTo>
                  <a:cubicBezTo>
                    <a:pt x="51" y="81"/>
                    <a:pt x="51" y="81"/>
                    <a:pt x="51" y="81"/>
                  </a:cubicBezTo>
                  <a:cubicBezTo>
                    <a:pt x="47" y="81"/>
                    <a:pt x="44" y="80"/>
                    <a:pt x="41" y="77"/>
                  </a:cubicBezTo>
                  <a:cubicBezTo>
                    <a:pt x="38" y="75"/>
                    <a:pt x="37" y="71"/>
                    <a:pt x="37" y="68"/>
                  </a:cubicBezTo>
                  <a:cubicBezTo>
                    <a:pt x="37" y="64"/>
                    <a:pt x="38" y="61"/>
                    <a:pt x="41" y="58"/>
                  </a:cubicBezTo>
                  <a:cubicBezTo>
                    <a:pt x="44" y="55"/>
                    <a:pt x="47" y="54"/>
                    <a:pt x="51" y="54"/>
                  </a:cubicBezTo>
                  <a:cubicBezTo>
                    <a:pt x="58" y="54"/>
                    <a:pt x="64" y="60"/>
                    <a:pt x="64" y="68"/>
                  </a:cubicBezTo>
                  <a:cubicBezTo>
                    <a:pt x="64" y="68"/>
                    <a:pt x="64" y="68"/>
                    <a:pt x="64" y="68"/>
                  </a:cubicBezTo>
                  <a:cubicBezTo>
                    <a:pt x="64" y="76"/>
                    <a:pt x="64" y="76"/>
                    <a:pt x="64" y="76"/>
                  </a:cubicBezTo>
                  <a:cubicBezTo>
                    <a:pt x="68" y="76"/>
                    <a:pt x="68" y="76"/>
                    <a:pt x="68" y="76"/>
                  </a:cubicBezTo>
                  <a:cubicBezTo>
                    <a:pt x="75" y="76"/>
                    <a:pt x="75" y="76"/>
                    <a:pt x="75" y="76"/>
                  </a:cubicBezTo>
                  <a:cubicBezTo>
                    <a:pt x="75" y="68"/>
                    <a:pt x="75" y="68"/>
                    <a:pt x="75" y="68"/>
                  </a:cubicBezTo>
                  <a:cubicBezTo>
                    <a:pt x="75" y="68"/>
                    <a:pt x="75" y="68"/>
                    <a:pt x="75" y="68"/>
                  </a:cubicBezTo>
                  <a:cubicBezTo>
                    <a:pt x="75" y="64"/>
                    <a:pt x="77" y="61"/>
                    <a:pt x="79" y="58"/>
                  </a:cubicBezTo>
                  <a:cubicBezTo>
                    <a:pt x="82" y="55"/>
                    <a:pt x="85" y="54"/>
                    <a:pt x="89" y="54"/>
                  </a:cubicBezTo>
                  <a:cubicBezTo>
                    <a:pt x="93" y="54"/>
                    <a:pt x="96" y="55"/>
                    <a:pt x="99" y="58"/>
                  </a:cubicBezTo>
                  <a:cubicBezTo>
                    <a:pt x="101" y="61"/>
                    <a:pt x="103" y="64"/>
                    <a:pt x="103" y="68"/>
                  </a:cubicBezTo>
                  <a:cubicBezTo>
                    <a:pt x="103" y="71"/>
                    <a:pt x="101" y="75"/>
                    <a:pt x="99" y="77"/>
                  </a:cubicBezTo>
                  <a:cubicBezTo>
                    <a:pt x="96" y="80"/>
                    <a:pt x="93" y="81"/>
                    <a:pt x="89" y="81"/>
                  </a:cubicBezTo>
                  <a:cubicBezTo>
                    <a:pt x="81" y="81"/>
                    <a:pt x="81" y="81"/>
                    <a:pt x="81" y="81"/>
                  </a:cubicBezTo>
                  <a:cubicBezTo>
                    <a:pt x="81" y="135"/>
                    <a:pt x="81" y="135"/>
                    <a:pt x="81" y="135"/>
                  </a:cubicBezTo>
                  <a:cubicBezTo>
                    <a:pt x="82" y="135"/>
                    <a:pt x="83" y="135"/>
                    <a:pt x="84" y="135"/>
                  </a:cubicBezTo>
                  <a:cubicBezTo>
                    <a:pt x="89" y="135"/>
                    <a:pt x="91" y="134"/>
                    <a:pt x="92" y="129"/>
                  </a:cubicBezTo>
                  <a:cubicBezTo>
                    <a:pt x="93" y="124"/>
                    <a:pt x="94" y="116"/>
                    <a:pt x="96" y="111"/>
                  </a:cubicBezTo>
                  <a:cubicBezTo>
                    <a:pt x="101" y="102"/>
                    <a:pt x="106" y="94"/>
                    <a:pt x="110" y="85"/>
                  </a:cubicBezTo>
                  <a:cubicBezTo>
                    <a:pt x="116" y="74"/>
                    <a:pt x="118" y="64"/>
                    <a:pt x="115" y="53"/>
                  </a:cubicBezTo>
                  <a:close/>
                  <a:moveTo>
                    <a:pt x="75" y="5"/>
                  </a:moveTo>
                  <a:cubicBezTo>
                    <a:pt x="75" y="2"/>
                    <a:pt x="73" y="0"/>
                    <a:pt x="70" y="0"/>
                  </a:cubicBezTo>
                  <a:cubicBezTo>
                    <a:pt x="70" y="0"/>
                    <a:pt x="70" y="0"/>
                    <a:pt x="70" y="0"/>
                  </a:cubicBezTo>
                  <a:cubicBezTo>
                    <a:pt x="67" y="0"/>
                    <a:pt x="65" y="2"/>
                    <a:pt x="65" y="5"/>
                  </a:cubicBezTo>
                  <a:cubicBezTo>
                    <a:pt x="65" y="14"/>
                    <a:pt x="65" y="14"/>
                    <a:pt x="65" y="14"/>
                  </a:cubicBezTo>
                  <a:cubicBezTo>
                    <a:pt x="65" y="17"/>
                    <a:pt x="67" y="19"/>
                    <a:pt x="70" y="19"/>
                  </a:cubicBezTo>
                  <a:cubicBezTo>
                    <a:pt x="70" y="19"/>
                    <a:pt x="70" y="19"/>
                    <a:pt x="70" y="19"/>
                  </a:cubicBezTo>
                  <a:cubicBezTo>
                    <a:pt x="73" y="19"/>
                    <a:pt x="75" y="17"/>
                    <a:pt x="75" y="14"/>
                  </a:cubicBezTo>
                  <a:lnTo>
                    <a:pt x="75" y="5"/>
                  </a:lnTo>
                  <a:close/>
                  <a:moveTo>
                    <a:pt x="103" y="13"/>
                  </a:moveTo>
                  <a:cubicBezTo>
                    <a:pt x="104" y="11"/>
                    <a:pt x="103" y="8"/>
                    <a:pt x="101" y="7"/>
                  </a:cubicBezTo>
                  <a:cubicBezTo>
                    <a:pt x="101" y="7"/>
                    <a:pt x="101" y="7"/>
                    <a:pt x="101" y="7"/>
                  </a:cubicBezTo>
                  <a:cubicBezTo>
                    <a:pt x="98" y="5"/>
                    <a:pt x="95" y="6"/>
                    <a:pt x="94" y="9"/>
                  </a:cubicBezTo>
                  <a:cubicBezTo>
                    <a:pt x="89" y="17"/>
                    <a:pt x="89" y="17"/>
                    <a:pt x="89" y="17"/>
                  </a:cubicBezTo>
                  <a:cubicBezTo>
                    <a:pt x="88" y="19"/>
                    <a:pt x="89" y="22"/>
                    <a:pt x="91" y="24"/>
                  </a:cubicBezTo>
                  <a:cubicBezTo>
                    <a:pt x="91" y="24"/>
                    <a:pt x="91" y="24"/>
                    <a:pt x="91" y="24"/>
                  </a:cubicBezTo>
                  <a:cubicBezTo>
                    <a:pt x="94" y="25"/>
                    <a:pt x="97" y="24"/>
                    <a:pt x="98" y="21"/>
                  </a:cubicBezTo>
                  <a:lnTo>
                    <a:pt x="103" y="13"/>
                  </a:lnTo>
                  <a:close/>
                  <a:moveTo>
                    <a:pt x="123" y="30"/>
                  </a:moveTo>
                  <a:cubicBezTo>
                    <a:pt x="125" y="28"/>
                    <a:pt x="125" y="25"/>
                    <a:pt x="124" y="22"/>
                  </a:cubicBezTo>
                  <a:cubicBezTo>
                    <a:pt x="124" y="22"/>
                    <a:pt x="124" y="22"/>
                    <a:pt x="124" y="22"/>
                  </a:cubicBezTo>
                  <a:cubicBezTo>
                    <a:pt x="122" y="20"/>
                    <a:pt x="119" y="20"/>
                    <a:pt x="117" y="22"/>
                  </a:cubicBezTo>
                  <a:cubicBezTo>
                    <a:pt x="110" y="28"/>
                    <a:pt x="110" y="28"/>
                    <a:pt x="110" y="28"/>
                  </a:cubicBezTo>
                  <a:cubicBezTo>
                    <a:pt x="108" y="30"/>
                    <a:pt x="107" y="33"/>
                    <a:pt x="109" y="35"/>
                  </a:cubicBezTo>
                  <a:cubicBezTo>
                    <a:pt x="109" y="35"/>
                    <a:pt x="109" y="35"/>
                    <a:pt x="109" y="35"/>
                  </a:cubicBezTo>
                  <a:cubicBezTo>
                    <a:pt x="111" y="37"/>
                    <a:pt x="114" y="38"/>
                    <a:pt x="116" y="36"/>
                  </a:cubicBezTo>
                  <a:lnTo>
                    <a:pt x="123" y="30"/>
                  </a:lnTo>
                  <a:close/>
                  <a:moveTo>
                    <a:pt x="134" y="54"/>
                  </a:moveTo>
                  <a:cubicBezTo>
                    <a:pt x="137" y="54"/>
                    <a:pt x="139" y="51"/>
                    <a:pt x="138" y="48"/>
                  </a:cubicBezTo>
                  <a:cubicBezTo>
                    <a:pt x="138" y="48"/>
                    <a:pt x="138" y="48"/>
                    <a:pt x="138" y="48"/>
                  </a:cubicBezTo>
                  <a:cubicBezTo>
                    <a:pt x="138" y="46"/>
                    <a:pt x="135" y="44"/>
                    <a:pt x="132" y="44"/>
                  </a:cubicBezTo>
                  <a:cubicBezTo>
                    <a:pt x="123" y="46"/>
                    <a:pt x="123" y="46"/>
                    <a:pt x="123" y="46"/>
                  </a:cubicBezTo>
                  <a:cubicBezTo>
                    <a:pt x="120" y="46"/>
                    <a:pt x="119" y="49"/>
                    <a:pt x="119" y="52"/>
                  </a:cubicBezTo>
                  <a:cubicBezTo>
                    <a:pt x="119" y="52"/>
                    <a:pt x="119" y="52"/>
                    <a:pt x="119" y="52"/>
                  </a:cubicBezTo>
                  <a:cubicBezTo>
                    <a:pt x="120" y="54"/>
                    <a:pt x="122" y="56"/>
                    <a:pt x="125" y="56"/>
                  </a:cubicBezTo>
                  <a:lnTo>
                    <a:pt x="134" y="54"/>
                  </a:lnTo>
                  <a:close/>
                  <a:moveTo>
                    <a:pt x="132" y="81"/>
                  </a:moveTo>
                  <a:cubicBezTo>
                    <a:pt x="134" y="82"/>
                    <a:pt x="137" y="80"/>
                    <a:pt x="138" y="77"/>
                  </a:cubicBezTo>
                  <a:cubicBezTo>
                    <a:pt x="138" y="77"/>
                    <a:pt x="138" y="77"/>
                    <a:pt x="138" y="77"/>
                  </a:cubicBezTo>
                  <a:cubicBezTo>
                    <a:pt x="138" y="74"/>
                    <a:pt x="136" y="72"/>
                    <a:pt x="134" y="71"/>
                  </a:cubicBezTo>
                  <a:cubicBezTo>
                    <a:pt x="125" y="69"/>
                    <a:pt x="125" y="69"/>
                    <a:pt x="125" y="69"/>
                  </a:cubicBezTo>
                  <a:cubicBezTo>
                    <a:pt x="122" y="69"/>
                    <a:pt x="119" y="71"/>
                    <a:pt x="119" y="73"/>
                  </a:cubicBezTo>
                  <a:cubicBezTo>
                    <a:pt x="119" y="73"/>
                    <a:pt x="119" y="73"/>
                    <a:pt x="119" y="73"/>
                  </a:cubicBezTo>
                  <a:cubicBezTo>
                    <a:pt x="118" y="76"/>
                    <a:pt x="120" y="79"/>
                    <a:pt x="123" y="79"/>
                  </a:cubicBezTo>
                  <a:lnTo>
                    <a:pt x="132" y="81"/>
                  </a:lnTo>
                  <a:close/>
                  <a:moveTo>
                    <a:pt x="41" y="21"/>
                  </a:moveTo>
                  <a:cubicBezTo>
                    <a:pt x="42" y="24"/>
                    <a:pt x="45" y="25"/>
                    <a:pt x="48" y="24"/>
                  </a:cubicBezTo>
                  <a:cubicBezTo>
                    <a:pt x="48" y="24"/>
                    <a:pt x="48" y="24"/>
                    <a:pt x="48" y="24"/>
                  </a:cubicBezTo>
                  <a:cubicBezTo>
                    <a:pt x="50" y="22"/>
                    <a:pt x="51" y="19"/>
                    <a:pt x="50" y="17"/>
                  </a:cubicBezTo>
                  <a:cubicBezTo>
                    <a:pt x="45" y="9"/>
                    <a:pt x="45" y="9"/>
                    <a:pt x="45" y="9"/>
                  </a:cubicBezTo>
                  <a:cubicBezTo>
                    <a:pt x="44" y="6"/>
                    <a:pt x="41" y="5"/>
                    <a:pt x="38" y="7"/>
                  </a:cubicBezTo>
                  <a:cubicBezTo>
                    <a:pt x="38" y="7"/>
                    <a:pt x="38" y="7"/>
                    <a:pt x="38" y="7"/>
                  </a:cubicBezTo>
                  <a:cubicBezTo>
                    <a:pt x="36" y="8"/>
                    <a:pt x="35" y="11"/>
                    <a:pt x="36" y="13"/>
                  </a:cubicBezTo>
                  <a:lnTo>
                    <a:pt x="41" y="21"/>
                  </a:lnTo>
                  <a:close/>
                  <a:moveTo>
                    <a:pt x="23" y="36"/>
                  </a:moveTo>
                  <a:cubicBezTo>
                    <a:pt x="25" y="38"/>
                    <a:pt x="28" y="37"/>
                    <a:pt x="30" y="35"/>
                  </a:cubicBezTo>
                  <a:cubicBezTo>
                    <a:pt x="30" y="35"/>
                    <a:pt x="30" y="35"/>
                    <a:pt x="30" y="35"/>
                  </a:cubicBezTo>
                  <a:cubicBezTo>
                    <a:pt x="32" y="33"/>
                    <a:pt x="31" y="30"/>
                    <a:pt x="29" y="28"/>
                  </a:cubicBezTo>
                  <a:cubicBezTo>
                    <a:pt x="22" y="22"/>
                    <a:pt x="22" y="22"/>
                    <a:pt x="22" y="22"/>
                  </a:cubicBezTo>
                  <a:cubicBezTo>
                    <a:pt x="20" y="20"/>
                    <a:pt x="17" y="20"/>
                    <a:pt x="15" y="22"/>
                  </a:cubicBezTo>
                  <a:cubicBezTo>
                    <a:pt x="15" y="22"/>
                    <a:pt x="15" y="22"/>
                    <a:pt x="15" y="22"/>
                  </a:cubicBezTo>
                  <a:cubicBezTo>
                    <a:pt x="14" y="25"/>
                    <a:pt x="14" y="28"/>
                    <a:pt x="16" y="30"/>
                  </a:cubicBezTo>
                  <a:lnTo>
                    <a:pt x="23" y="36"/>
                  </a:lnTo>
                  <a:close/>
                  <a:moveTo>
                    <a:pt x="14" y="56"/>
                  </a:moveTo>
                  <a:cubicBezTo>
                    <a:pt x="17" y="56"/>
                    <a:pt x="19" y="54"/>
                    <a:pt x="20" y="52"/>
                  </a:cubicBezTo>
                  <a:cubicBezTo>
                    <a:pt x="20" y="52"/>
                    <a:pt x="20" y="52"/>
                    <a:pt x="20" y="52"/>
                  </a:cubicBezTo>
                  <a:cubicBezTo>
                    <a:pt x="20" y="49"/>
                    <a:pt x="19" y="46"/>
                    <a:pt x="16" y="46"/>
                  </a:cubicBezTo>
                  <a:cubicBezTo>
                    <a:pt x="7" y="44"/>
                    <a:pt x="7" y="44"/>
                    <a:pt x="7" y="44"/>
                  </a:cubicBezTo>
                  <a:cubicBezTo>
                    <a:pt x="4" y="44"/>
                    <a:pt x="1" y="46"/>
                    <a:pt x="1" y="48"/>
                  </a:cubicBezTo>
                  <a:cubicBezTo>
                    <a:pt x="1" y="48"/>
                    <a:pt x="1" y="48"/>
                    <a:pt x="1" y="48"/>
                  </a:cubicBezTo>
                  <a:cubicBezTo>
                    <a:pt x="0" y="51"/>
                    <a:pt x="2" y="54"/>
                    <a:pt x="5" y="54"/>
                  </a:cubicBezTo>
                  <a:lnTo>
                    <a:pt x="14" y="56"/>
                  </a:lnTo>
                  <a:close/>
                  <a:moveTo>
                    <a:pt x="16" y="79"/>
                  </a:moveTo>
                  <a:cubicBezTo>
                    <a:pt x="19" y="79"/>
                    <a:pt x="21" y="76"/>
                    <a:pt x="20" y="73"/>
                  </a:cubicBezTo>
                  <a:cubicBezTo>
                    <a:pt x="20" y="73"/>
                    <a:pt x="20" y="73"/>
                    <a:pt x="20" y="73"/>
                  </a:cubicBezTo>
                  <a:cubicBezTo>
                    <a:pt x="20" y="71"/>
                    <a:pt x="17" y="69"/>
                    <a:pt x="14" y="69"/>
                  </a:cubicBezTo>
                  <a:cubicBezTo>
                    <a:pt x="5" y="71"/>
                    <a:pt x="5" y="71"/>
                    <a:pt x="5" y="71"/>
                  </a:cubicBezTo>
                  <a:cubicBezTo>
                    <a:pt x="3" y="72"/>
                    <a:pt x="1" y="74"/>
                    <a:pt x="1" y="77"/>
                  </a:cubicBezTo>
                  <a:cubicBezTo>
                    <a:pt x="1" y="77"/>
                    <a:pt x="1" y="77"/>
                    <a:pt x="1" y="77"/>
                  </a:cubicBezTo>
                  <a:cubicBezTo>
                    <a:pt x="2" y="80"/>
                    <a:pt x="5" y="82"/>
                    <a:pt x="7" y="81"/>
                  </a:cubicBezTo>
                  <a:lnTo>
                    <a:pt x="16" y="79"/>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232" name="Google Shape;232;p3"/>
          <p:cNvSpPr/>
          <p:nvPr/>
        </p:nvSpPr>
        <p:spPr>
          <a:xfrm>
            <a:off x="4043363" y="3897313"/>
            <a:ext cx="1592262" cy="1592262"/>
          </a:xfrm>
          <a:custGeom>
            <a:rect b="b" l="l" r="r" t="t"/>
            <a:pathLst>
              <a:path extrusionOk="0" h="411" w="411">
                <a:moveTo>
                  <a:pt x="192" y="0"/>
                </a:moveTo>
                <a:cubicBezTo>
                  <a:pt x="190" y="1"/>
                  <a:pt x="188" y="3"/>
                  <a:pt x="186" y="4"/>
                </a:cubicBezTo>
                <a:cubicBezTo>
                  <a:pt x="7" y="183"/>
                  <a:pt x="7" y="183"/>
                  <a:pt x="7" y="183"/>
                </a:cubicBezTo>
                <a:cubicBezTo>
                  <a:pt x="1" y="190"/>
                  <a:pt x="0" y="200"/>
                  <a:pt x="4" y="208"/>
                </a:cubicBezTo>
                <a:cubicBezTo>
                  <a:pt x="55" y="288"/>
                  <a:pt x="123" y="356"/>
                  <a:pt x="203" y="406"/>
                </a:cubicBezTo>
                <a:cubicBezTo>
                  <a:pt x="211" y="411"/>
                  <a:pt x="221" y="410"/>
                  <a:pt x="227" y="403"/>
                </a:cubicBezTo>
                <a:cubicBezTo>
                  <a:pt x="406" y="225"/>
                  <a:pt x="406" y="225"/>
                  <a:pt x="406" y="225"/>
                </a:cubicBezTo>
                <a:cubicBezTo>
                  <a:pt x="408" y="223"/>
                  <a:pt x="410" y="221"/>
                  <a:pt x="411" y="218"/>
                </a:cubicBezTo>
                <a:cubicBezTo>
                  <a:pt x="310" y="181"/>
                  <a:pt x="230" y="101"/>
                  <a:pt x="192" y="0"/>
                </a:cubicBezTo>
                <a:close/>
              </a:path>
            </a:pathLst>
          </a:custGeom>
          <a:solidFill>
            <a:srgbClr val="0A98C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3" name="Google Shape;233;p3"/>
          <p:cNvSpPr/>
          <p:nvPr/>
        </p:nvSpPr>
        <p:spPr>
          <a:xfrm>
            <a:off x="6565900" y="1370013"/>
            <a:ext cx="1590675" cy="1592262"/>
          </a:xfrm>
          <a:custGeom>
            <a:rect b="b" l="l" r="r" t="t"/>
            <a:pathLst>
              <a:path extrusionOk="0" h="411" w="411">
                <a:moveTo>
                  <a:pt x="219" y="411"/>
                </a:moveTo>
                <a:cubicBezTo>
                  <a:pt x="221" y="410"/>
                  <a:pt x="223" y="409"/>
                  <a:pt x="225" y="407"/>
                </a:cubicBezTo>
                <a:cubicBezTo>
                  <a:pt x="404" y="228"/>
                  <a:pt x="404" y="228"/>
                  <a:pt x="404" y="228"/>
                </a:cubicBezTo>
                <a:cubicBezTo>
                  <a:pt x="410" y="221"/>
                  <a:pt x="411" y="211"/>
                  <a:pt x="407" y="204"/>
                </a:cubicBezTo>
                <a:cubicBezTo>
                  <a:pt x="356" y="124"/>
                  <a:pt x="288" y="56"/>
                  <a:pt x="208" y="5"/>
                </a:cubicBezTo>
                <a:cubicBezTo>
                  <a:pt x="200" y="0"/>
                  <a:pt x="190" y="1"/>
                  <a:pt x="184" y="8"/>
                </a:cubicBezTo>
                <a:cubicBezTo>
                  <a:pt x="5" y="187"/>
                  <a:pt x="5" y="187"/>
                  <a:pt x="5" y="187"/>
                </a:cubicBezTo>
                <a:cubicBezTo>
                  <a:pt x="3" y="189"/>
                  <a:pt x="1" y="191"/>
                  <a:pt x="0" y="193"/>
                </a:cubicBezTo>
                <a:cubicBezTo>
                  <a:pt x="101" y="231"/>
                  <a:pt x="181" y="311"/>
                  <a:pt x="219" y="411"/>
                </a:cubicBezTo>
                <a:close/>
              </a:path>
            </a:pathLst>
          </a:custGeom>
          <a:solidFill>
            <a:srgbClr val="FF912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234" name="Google Shape;234;p3"/>
          <p:cNvGrpSpPr/>
          <p:nvPr/>
        </p:nvGrpSpPr>
        <p:grpSpPr>
          <a:xfrm>
            <a:off x="7518400" y="2343150"/>
            <a:ext cx="998538" cy="2173288"/>
            <a:chOff x="7518400" y="2343150"/>
            <a:chExt cx="998538" cy="2173288"/>
          </a:xfrm>
        </p:grpSpPr>
        <p:sp>
          <p:nvSpPr>
            <p:cNvPr id="235" name="Google Shape;235;p3"/>
            <p:cNvSpPr/>
            <p:nvPr/>
          </p:nvSpPr>
          <p:spPr>
            <a:xfrm>
              <a:off x="7540625" y="3849688"/>
              <a:ext cx="941388" cy="666750"/>
            </a:xfrm>
            <a:custGeom>
              <a:rect b="b" l="l" r="r" t="t"/>
              <a:pathLst>
                <a:path extrusionOk="0" h="172" w="243">
                  <a:moveTo>
                    <a:pt x="162" y="162"/>
                  </a:moveTo>
                  <a:cubicBezTo>
                    <a:pt x="172" y="172"/>
                    <a:pt x="188" y="169"/>
                    <a:pt x="194" y="157"/>
                  </a:cubicBezTo>
                  <a:cubicBezTo>
                    <a:pt x="217" y="107"/>
                    <a:pt x="233" y="54"/>
                    <a:pt x="243" y="0"/>
                  </a:cubicBezTo>
                  <a:cubicBezTo>
                    <a:pt x="0" y="0"/>
                    <a:pt x="0" y="0"/>
                    <a:pt x="0" y="0"/>
                  </a:cubicBezTo>
                  <a:lnTo>
                    <a:pt x="162" y="162"/>
                  </a:lnTo>
                  <a:close/>
                </a:path>
              </a:pathLst>
            </a:custGeom>
            <a:solidFill>
              <a:srgbClr val="CC233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6" name="Google Shape;236;p3"/>
            <p:cNvSpPr/>
            <p:nvPr/>
          </p:nvSpPr>
          <p:spPr>
            <a:xfrm>
              <a:off x="7540625" y="2343150"/>
              <a:ext cx="941388" cy="669925"/>
            </a:xfrm>
            <a:custGeom>
              <a:rect b="b" l="l" r="r" t="t"/>
              <a:pathLst>
                <a:path extrusionOk="0" h="173" w="243">
                  <a:moveTo>
                    <a:pt x="194" y="16"/>
                  </a:moveTo>
                  <a:cubicBezTo>
                    <a:pt x="188" y="3"/>
                    <a:pt x="172" y="0"/>
                    <a:pt x="162" y="10"/>
                  </a:cubicBezTo>
                  <a:cubicBezTo>
                    <a:pt x="0" y="173"/>
                    <a:pt x="0" y="173"/>
                    <a:pt x="0" y="173"/>
                  </a:cubicBezTo>
                  <a:cubicBezTo>
                    <a:pt x="243" y="173"/>
                    <a:pt x="243" y="173"/>
                    <a:pt x="243" y="173"/>
                  </a:cubicBezTo>
                  <a:cubicBezTo>
                    <a:pt x="233" y="118"/>
                    <a:pt x="217" y="66"/>
                    <a:pt x="194" y="16"/>
                  </a:cubicBezTo>
                  <a:close/>
                </a:path>
              </a:pathLst>
            </a:custGeom>
            <a:solidFill>
              <a:srgbClr val="F06E7A"/>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37" name="Google Shape;237;p3"/>
            <p:cNvSpPr/>
            <p:nvPr/>
          </p:nvSpPr>
          <p:spPr>
            <a:xfrm>
              <a:off x="7518400" y="3013075"/>
              <a:ext cx="998538" cy="836613"/>
            </a:xfrm>
            <a:custGeom>
              <a:rect b="b" l="l" r="r" t="t"/>
              <a:pathLst>
                <a:path extrusionOk="0" h="216" w="258">
                  <a:moveTo>
                    <a:pt x="258" y="108"/>
                  </a:moveTo>
                  <a:cubicBezTo>
                    <a:pt x="258" y="76"/>
                    <a:pt x="256" y="45"/>
                    <a:pt x="251" y="14"/>
                  </a:cubicBezTo>
                  <a:cubicBezTo>
                    <a:pt x="250" y="9"/>
                    <a:pt x="250" y="4"/>
                    <a:pt x="249" y="0"/>
                  </a:cubicBezTo>
                  <a:cubicBezTo>
                    <a:pt x="6" y="0"/>
                    <a:pt x="6" y="0"/>
                    <a:pt x="6" y="0"/>
                  </a:cubicBezTo>
                  <a:cubicBezTo>
                    <a:pt x="2" y="3"/>
                    <a:pt x="0" y="8"/>
                    <a:pt x="0" y="14"/>
                  </a:cubicBezTo>
                  <a:cubicBezTo>
                    <a:pt x="0" y="202"/>
                    <a:pt x="0" y="202"/>
                    <a:pt x="0" y="202"/>
                  </a:cubicBezTo>
                  <a:cubicBezTo>
                    <a:pt x="0" y="207"/>
                    <a:pt x="2" y="212"/>
                    <a:pt x="6" y="216"/>
                  </a:cubicBezTo>
                  <a:cubicBezTo>
                    <a:pt x="249" y="216"/>
                    <a:pt x="249" y="216"/>
                    <a:pt x="249" y="216"/>
                  </a:cubicBezTo>
                  <a:cubicBezTo>
                    <a:pt x="250" y="211"/>
                    <a:pt x="250" y="206"/>
                    <a:pt x="251" y="202"/>
                  </a:cubicBezTo>
                  <a:cubicBezTo>
                    <a:pt x="256" y="171"/>
                    <a:pt x="258" y="139"/>
                    <a:pt x="258" y="108"/>
                  </a:cubicBezTo>
                  <a:close/>
                </a:path>
              </a:pathLst>
            </a:custGeom>
            <a:solidFill>
              <a:srgbClr val="E2495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pic>
        <p:nvPicPr>
          <p:cNvPr descr="Blackboard outline" id="238" name="Google Shape;238;p3"/>
          <p:cNvPicPr preferRelativeResize="0"/>
          <p:nvPr/>
        </p:nvPicPr>
        <p:blipFill rotWithShape="1">
          <a:blip r:embed="rId3">
            <a:alphaModFix/>
          </a:blip>
          <a:srcRect b="0" l="0" r="0" t="0"/>
          <a:stretch/>
        </p:blipFill>
        <p:spPr>
          <a:xfrm>
            <a:off x="7004050" y="1658144"/>
            <a:ext cx="914400" cy="914400"/>
          </a:xfrm>
          <a:prstGeom prst="rect">
            <a:avLst/>
          </a:prstGeom>
          <a:noFill/>
          <a:ln>
            <a:noFill/>
          </a:ln>
        </p:spPr>
      </p:pic>
      <p:pic>
        <p:nvPicPr>
          <p:cNvPr descr="Classroom outline" id="239" name="Google Shape;239;p3"/>
          <p:cNvPicPr preferRelativeResize="0"/>
          <p:nvPr/>
        </p:nvPicPr>
        <p:blipFill rotWithShape="1">
          <a:blip r:embed="rId4">
            <a:alphaModFix/>
          </a:blip>
          <a:srcRect b="0" l="0" r="0" t="0"/>
          <a:stretch/>
        </p:blipFill>
        <p:spPr>
          <a:xfrm>
            <a:off x="7524750" y="2991643"/>
            <a:ext cx="914400" cy="914400"/>
          </a:xfrm>
          <a:prstGeom prst="rect">
            <a:avLst/>
          </a:prstGeom>
          <a:noFill/>
          <a:ln>
            <a:noFill/>
          </a:ln>
        </p:spPr>
      </p:pic>
      <p:pic>
        <p:nvPicPr>
          <p:cNvPr descr="Cheers outline" id="240" name="Google Shape;240;p3"/>
          <p:cNvPicPr preferRelativeResize="0"/>
          <p:nvPr/>
        </p:nvPicPr>
        <p:blipFill rotWithShape="1">
          <a:blip r:embed="rId5">
            <a:alphaModFix/>
          </a:blip>
          <a:srcRect b="0" l="0" r="0" t="0"/>
          <a:stretch/>
        </p:blipFill>
        <p:spPr>
          <a:xfrm>
            <a:off x="7004050" y="4346576"/>
            <a:ext cx="914400" cy="914400"/>
          </a:xfrm>
          <a:prstGeom prst="rect">
            <a:avLst/>
          </a:prstGeom>
          <a:noFill/>
          <a:ln>
            <a:noFill/>
          </a:ln>
        </p:spPr>
      </p:pic>
      <p:pic>
        <p:nvPicPr>
          <p:cNvPr descr="Clipboard Partially Checked outline" id="241" name="Google Shape;241;p3"/>
          <p:cNvPicPr preferRelativeResize="0"/>
          <p:nvPr/>
        </p:nvPicPr>
        <p:blipFill rotWithShape="1">
          <a:blip r:embed="rId6">
            <a:alphaModFix/>
          </a:blip>
          <a:srcRect b="0" l="0" r="0" t="0"/>
          <a:stretch/>
        </p:blipFill>
        <p:spPr>
          <a:xfrm>
            <a:off x="4324351" y="4267201"/>
            <a:ext cx="914400" cy="914400"/>
          </a:xfrm>
          <a:prstGeom prst="rect">
            <a:avLst/>
          </a:prstGeom>
          <a:noFill/>
          <a:ln>
            <a:noFill/>
          </a:ln>
        </p:spPr>
      </p:pic>
      <p:pic>
        <p:nvPicPr>
          <p:cNvPr descr="User outline" id="242" name="Google Shape;242;p3"/>
          <p:cNvPicPr preferRelativeResize="0"/>
          <p:nvPr/>
        </p:nvPicPr>
        <p:blipFill rotWithShape="1">
          <a:blip r:embed="rId7">
            <a:alphaModFix/>
          </a:blip>
          <a:srcRect b="0" l="0" r="0" t="0"/>
          <a:stretch/>
        </p:blipFill>
        <p:spPr>
          <a:xfrm>
            <a:off x="3714750" y="2967038"/>
            <a:ext cx="914400" cy="914400"/>
          </a:xfrm>
          <a:prstGeom prst="rect">
            <a:avLst/>
          </a:prstGeom>
          <a:noFill/>
          <a:ln>
            <a:noFill/>
          </a:ln>
        </p:spPr>
      </p:pic>
      <p:pic>
        <p:nvPicPr>
          <p:cNvPr descr="Users outline" id="243" name="Google Shape;243;p3"/>
          <p:cNvPicPr preferRelativeResize="0"/>
          <p:nvPr/>
        </p:nvPicPr>
        <p:blipFill rotWithShape="1">
          <a:blip r:embed="rId8">
            <a:alphaModFix/>
          </a:blip>
          <a:srcRect b="0" l="0" r="0" t="0"/>
          <a:stretch/>
        </p:blipFill>
        <p:spPr>
          <a:xfrm>
            <a:off x="5624291" y="4884738"/>
            <a:ext cx="914400" cy="914400"/>
          </a:xfrm>
          <a:prstGeom prst="rect">
            <a:avLst/>
          </a:prstGeom>
          <a:noFill/>
          <a:ln>
            <a:noFill/>
          </a:ln>
        </p:spPr>
      </p:pic>
      <p:pic>
        <p:nvPicPr>
          <p:cNvPr descr="Reflection outline" id="244" name="Google Shape;244;p3"/>
          <p:cNvPicPr preferRelativeResize="0"/>
          <p:nvPr/>
        </p:nvPicPr>
        <p:blipFill rotWithShape="1">
          <a:blip r:embed="rId9">
            <a:alphaModFix/>
          </a:blip>
          <a:srcRect b="0" l="0" r="0" t="0"/>
          <a:stretch/>
        </p:blipFill>
        <p:spPr>
          <a:xfrm>
            <a:off x="4324351" y="1628775"/>
            <a:ext cx="914400" cy="914400"/>
          </a:xfrm>
          <a:prstGeom prst="rect">
            <a:avLst/>
          </a:prstGeom>
          <a:noFill/>
          <a:ln>
            <a:noFill/>
          </a:ln>
        </p:spPr>
      </p:pic>
      <p:sp>
        <p:nvSpPr>
          <p:cNvPr id="245" name="Google Shape;245;p3"/>
          <p:cNvSpPr txBox="1"/>
          <p:nvPr/>
        </p:nvSpPr>
        <p:spPr>
          <a:xfrm>
            <a:off x="-982912" y="0"/>
            <a:ext cx="6100762" cy="95410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800">
                <a:solidFill>
                  <a:srgbClr val="595959"/>
                </a:solidFill>
                <a:latin typeface="Calibri"/>
                <a:ea typeface="Calibri"/>
                <a:cs typeface="Calibri"/>
                <a:sym typeface="Calibri"/>
              </a:rPr>
              <a:t>Connection to High Impact</a:t>
            </a:r>
            <a:endParaRPr/>
          </a:p>
          <a:p>
            <a:pPr indent="0" lvl="0" marL="0" marR="0" rtl="0" algn="ctr">
              <a:spcBef>
                <a:spcPts val="0"/>
              </a:spcBef>
              <a:spcAft>
                <a:spcPts val="0"/>
              </a:spcAft>
              <a:buNone/>
            </a:pPr>
            <a:r>
              <a:rPr b="1" lang="en-US" sz="2800">
                <a:solidFill>
                  <a:srgbClr val="595959"/>
                </a:solidFill>
                <a:latin typeface="Calibri"/>
                <a:ea typeface="Calibri"/>
                <a:cs typeface="Calibri"/>
                <a:sym typeface="Calibri"/>
              </a:rPr>
              <a:t>Teaching Strategies (HITS)</a:t>
            </a:r>
            <a:endParaRPr b="1" sz="2800">
              <a:solidFill>
                <a:srgbClr val="595959"/>
              </a:solidFill>
              <a:latin typeface="Calibri"/>
              <a:ea typeface="Calibri"/>
              <a:cs typeface="Calibri"/>
              <a:sym typeface="Calibri"/>
            </a:endParaRPr>
          </a:p>
        </p:txBody>
      </p:sp>
      <p:pic>
        <p:nvPicPr>
          <p:cNvPr descr="A group of children posing for a photo in front of a sign&#10;&#10;Description automatically generated with medium confidence" id="246" name="Google Shape;246;p3"/>
          <p:cNvPicPr preferRelativeResize="0"/>
          <p:nvPr/>
        </p:nvPicPr>
        <p:blipFill rotWithShape="1">
          <a:blip r:embed="rId10">
            <a:alphaModFix/>
          </a:blip>
          <a:srcRect b="0" l="0" r="0" t="0"/>
          <a:stretch/>
        </p:blipFill>
        <p:spPr>
          <a:xfrm>
            <a:off x="3715047" y="1048047"/>
            <a:ext cx="4761905" cy="476190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250"/>
                                  </p:stCondLst>
                                  <p:childTnLst>
                                    <p:set>
                                      <p:cBhvr>
                                        <p:cTn dur="1" fill="hold">
                                          <p:stCondLst>
                                            <p:cond delay="0"/>
                                          </p:stCondLst>
                                        </p:cTn>
                                        <p:tgtEl>
                                          <p:spTgt spid="218"/>
                                        </p:tgtEl>
                                        <p:attrNameLst>
                                          <p:attrName>style.visibility</p:attrName>
                                        </p:attrNameLst>
                                      </p:cBhvr>
                                      <p:to>
                                        <p:strVal val="visible"/>
                                      </p:to>
                                    </p:set>
                                    <p:anim calcmode="lin" valueType="num">
                                      <p:cBhvr additive="base">
                                        <p:cTn dur="1250"/>
                                        <p:tgtEl>
                                          <p:spTgt spid="218"/>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4">
                                  <p:stCondLst>
                                    <p:cond delay="250"/>
                                  </p:stCondLst>
                                  <p:childTnLst>
                                    <p:set>
                                      <p:cBhvr>
                                        <p:cTn dur="1" fill="hold">
                                          <p:stCondLst>
                                            <p:cond delay="0"/>
                                          </p:stCondLst>
                                        </p:cTn>
                                        <p:tgtEl>
                                          <p:spTgt spid="222"/>
                                        </p:tgtEl>
                                        <p:attrNameLst>
                                          <p:attrName>style.visibility</p:attrName>
                                        </p:attrNameLst>
                                      </p:cBhvr>
                                      <p:to>
                                        <p:strVal val="visible"/>
                                      </p:to>
                                    </p:set>
                                    <p:anim calcmode="lin" valueType="num">
                                      <p:cBhvr additive="base">
                                        <p:cTn dur="1250"/>
                                        <p:tgtEl>
                                          <p:spTgt spid="222"/>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2">
                                  <p:stCondLst>
                                    <p:cond delay="250"/>
                                  </p:stCondLst>
                                  <p:childTnLst>
                                    <p:set>
                                      <p:cBhvr>
                                        <p:cTn dur="1" fill="hold">
                                          <p:stCondLst>
                                            <p:cond delay="0"/>
                                          </p:stCondLst>
                                        </p:cTn>
                                        <p:tgtEl>
                                          <p:spTgt spid="234"/>
                                        </p:tgtEl>
                                        <p:attrNameLst>
                                          <p:attrName>style.visibility</p:attrName>
                                        </p:attrNameLst>
                                      </p:cBhvr>
                                      <p:to>
                                        <p:strVal val="visible"/>
                                      </p:to>
                                    </p:set>
                                    <p:anim calcmode="lin" valueType="num">
                                      <p:cBhvr additive="base">
                                        <p:cTn dur="1250"/>
                                        <p:tgtEl>
                                          <p:spTgt spid="234"/>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1">
                                  <p:stCondLst>
                                    <p:cond delay="250"/>
                                  </p:stCondLst>
                                  <p:childTnLst>
                                    <p:set>
                                      <p:cBhvr>
                                        <p:cTn dur="1" fill="hold">
                                          <p:stCondLst>
                                            <p:cond delay="0"/>
                                          </p:stCondLst>
                                        </p:cTn>
                                        <p:tgtEl>
                                          <p:spTgt spid="227"/>
                                        </p:tgtEl>
                                        <p:attrNameLst>
                                          <p:attrName>style.visibility</p:attrName>
                                        </p:attrNameLst>
                                      </p:cBhvr>
                                      <p:to>
                                        <p:strVal val="visible"/>
                                      </p:to>
                                    </p:set>
                                    <p:anim calcmode="lin" valueType="num">
                                      <p:cBhvr additive="base">
                                        <p:cTn dur="1250"/>
                                        <p:tgtEl>
                                          <p:spTgt spid="227"/>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300"/>
                                  </p:stCondLst>
                                  <p:childTnLst>
                                    <p:set>
                                      <p:cBhvr>
                                        <p:cTn dur="1" fill="hold">
                                          <p:stCondLst>
                                            <p:cond delay="0"/>
                                          </p:stCondLst>
                                        </p:cTn>
                                        <p:tgtEl>
                                          <p:spTgt spid="193"/>
                                        </p:tgtEl>
                                        <p:attrNameLst>
                                          <p:attrName>style.visibility</p:attrName>
                                        </p:attrNameLst>
                                      </p:cBhvr>
                                      <p:to>
                                        <p:strVal val="visible"/>
                                      </p:to>
                                    </p:set>
                                    <p:anim calcmode="lin" valueType="num">
                                      <p:cBhvr additive="base">
                                        <p:cTn dur="1100"/>
                                        <p:tgtEl>
                                          <p:spTgt spid="193"/>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200"/>
                                  </p:stCondLst>
                                  <p:childTnLst>
                                    <p:set>
                                      <p:cBhvr>
                                        <p:cTn dur="1" fill="hold">
                                          <p:stCondLst>
                                            <p:cond delay="0"/>
                                          </p:stCondLst>
                                        </p:cTn>
                                        <p:tgtEl>
                                          <p:spTgt spid="202"/>
                                        </p:tgtEl>
                                        <p:attrNameLst>
                                          <p:attrName>style.visibility</p:attrName>
                                        </p:attrNameLst>
                                      </p:cBhvr>
                                      <p:to>
                                        <p:strVal val="visible"/>
                                      </p:to>
                                    </p:set>
                                    <p:anim calcmode="lin" valueType="num">
                                      <p:cBhvr additive="base">
                                        <p:cTn dur="1100"/>
                                        <p:tgtEl>
                                          <p:spTgt spid="202"/>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100"/>
                                  </p:stCondLst>
                                  <p:childTnLst>
                                    <p:set>
                                      <p:cBhvr>
                                        <p:cTn dur="1" fill="hold">
                                          <p:stCondLst>
                                            <p:cond delay="0"/>
                                          </p:stCondLst>
                                        </p:cTn>
                                        <p:tgtEl>
                                          <p:spTgt spid="208"/>
                                        </p:tgtEl>
                                        <p:attrNameLst>
                                          <p:attrName>style.visibility</p:attrName>
                                        </p:attrNameLst>
                                      </p:cBhvr>
                                      <p:to>
                                        <p:strVal val="visible"/>
                                      </p:to>
                                    </p:set>
                                    <p:anim calcmode="lin" valueType="num">
                                      <p:cBhvr additive="base">
                                        <p:cTn dur="1100"/>
                                        <p:tgtEl>
                                          <p:spTgt spid="208"/>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0"/>
                                  </p:stCondLst>
                                  <p:childTnLst>
                                    <p:set>
                                      <p:cBhvr>
                                        <p:cTn dur="1" fill="hold">
                                          <p:stCondLst>
                                            <p:cond delay="0"/>
                                          </p:stCondLst>
                                        </p:cTn>
                                        <p:tgtEl>
                                          <p:spTgt spid="214"/>
                                        </p:tgtEl>
                                        <p:attrNameLst>
                                          <p:attrName>style.visibility</p:attrName>
                                        </p:attrNameLst>
                                      </p:cBhvr>
                                      <p:to>
                                        <p:strVal val="visible"/>
                                      </p:to>
                                    </p:set>
                                    <p:anim calcmode="lin" valueType="num">
                                      <p:cBhvr additive="base">
                                        <p:cTn dur="1100"/>
                                        <p:tgtEl>
                                          <p:spTgt spid="214"/>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700"/>
                                  </p:stCondLst>
                                  <p:childTnLst>
                                    <p:set>
                                      <p:cBhvr>
                                        <p:cTn dur="1" fill="hold">
                                          <p:stCondLst>
                                            <p:cond delay="0"/>
                                          </p:stCondLst>
                                        </p:cTn>
                                        <p:tgtEl>
                                          <p:spTgt spid="196"/>
                                        </p:tgtEl>
                                        <p:attrNameLst>
                                          <p:attrName>style.visibility</p:attrName>
                                        </p:attrNameLst>
                                      </p:cBhvr>
                                      <p:to>
                                        <p:strVal val="visible"/>
                                      </p:to>
                                    </p:set>
                                    <p:anim calcmode="lin" valueType="num">
                                      <p:cBhvr additive="base">
                                        <p:cTn dur="1100"/>
                                        <p:tgtEl>
                                          <p:spTgt spid="196"/>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600"/>
                                  </p:stCondLst>
                                  <p:childTnLst>
                                    <p:set>
                                      <p:cBhvr>
                                        <p:cTn dur="1" fill="hold">
                                          <p:stCondLst>
                                            <p:cond delay="0"/>
                                          </p:stCondLst>
                                        </p:cTn>
                                        <p:tgtEl>
                                          <p:spTgt spid="199"/>
                                        </p:tgtEl>
                                        <p:attrNameLst>
                                          <p:attrName>style.visibility</p:attrName>
                                        </p:attrNameLst>
                                      </p:cBhvr>
                                      <p:to>
                                        <p:strVal val="visible"/>
                                      </p:to>
                                    </p:set>
                                    <p:anim calcmode="lin" valueType="num">
                                      <p:cBhvr additive="base">
                                        <p:cTn dur="1100"/>
                                        <p:tgtEl>
                                          <p:spTgt spid="199"/>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500"/>
                                  </p:stCondLst>
                                  <p:childTnLst>
                                    <p:set>
                                      <p:cBhvr>
                                        <p:cTn dur="1" fill="hold">
                                          <p:stCondLst>
                                            <p:cond delay="0"/>
                                          </p:stCondLst>
                                        </p:cTn>
                                        <p:tgtEl>
                                          <p:spTgt spid="205"/>
                                        </p:tgtEl>
                                        <p:attrNameLst>
                                          <p:attrName>style.visibility</p:attrName>
                                        </p:attrNameLst>
                                      </p:cBhvr>
                                      <p:to>
                                        <p:strVal val="visible"/>
                                      </p:to>
                                    </p:set>
                                    <p:anim calcmode="lin" valueType="num">
                                      <p:cBhvr additive="base">
                                        <p:cTn dur="1100"/>
                                        <p:tgtEl>
                                          <p:spTgt spid="205"/>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400"/>
                                  </p:stCondLst>
                                  <p:childTnLst>
                                    <p:set>
                                      <p:cBhvr>
                                        <p:cTn dur="1" fill="hold">
                                          <p:stCondLst>
                                            <p:cond delay="0"/>
                                          </p:stCondLst>
                                        </p:cTn>
                                        <p:tgtEl>
                                          <p:spTgt spid="211"/>
                                        </p:tgtEl>
                                        <p:attrNameLst>
                                          <p:attrName>style.visibility</p:attrName>
                                        </p:attrNameLst>
                                      </p:cBhvr>
                                      <p:to>
                                        <p:strVal val="visible"/>
                                      </p:to>
                                    </p:set>
                                    <p:anim calcmode="lin" valueType="num">
                                      <p:cBhvr additive="base">
                                        <p:cTn dur="1100"/>
                                        <p:tgtEl>
                                          <p:spTgt spid="211"/>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6F9FC"/>
            </a:gs>
            <a:gs pos="74000">
              <a:srgbClr val="B3D1EC"/>
            </a:gs>
            <a:gs pos="83000">
              <a:srgbClr val="B3D1EC"/>
            </a:gs>
            <a:gs pos="100000">
              <a:srgbClr val="CCE0F2"/>
            </a:gs>
          </a:gsLst>
          <a:lin ang="5400000" scaled="0"/>
        </a:gradFill>
      </p:bgPr>
    </p:bg>
    <p:spTree>
      <p:nvGrpSpPr>
        <p:cNvPr id="250" name="Shape 250"/>
        <p:cNvGrpSpPr/>
        <p:nvPr/>
      </p:nvGrpSpPr>
      <p:grpSpPr>
        <a:xfrm>
          <a:off x="0" y="0"/>
          <a:ext cx="0" cy="0"/>
          <a:chOff x="0" y="0"/>
          <a:chExt cx="0" cy="0"/>
        </a:xfrm>
      </p:grpSpPr>
      <p:sp>
        <p:nvSpPr>
          <p:cNvPr id="251" name="Google Shape;251;p4"/>
          <p:cNvSpPr txBox="1"/>
          <p:nvPr/>
        </p:nvSpPr>
        <p:spPr>
          <a:xfrm>
            <a:off x="38867" y="5846435"/>
            <a:ext cx="2493378" cy="60007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252" name="Google Shape;252;p4"/>
          <p:cNvSpPr txBox="1"/>
          <p:nvPr/>
        </p:nvSpPr>
        <p:spPr>
          <a:xfrm>
            <a:off x="9849421" y="3934637"/>
            <a:ext cx="2168747" cy="98240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253" name="Google Shape;253;p4"/>
          <p:cNvSpPr txBox="1"/>
          <p:nvPr/>
        </p:nvSpPr>
        <p:spPr>
          <a:xfrm>
            <a:off x="75818" y="2240288"/>
            <a:ext cx="2578297" cy="600075"/>
          </a:xfrm>
          <a:prstGeom prst="rect">
            <a:avLst/>
          </a:prstGeom>
          <a:noFill/>
          <a:ln>
            <a:noFill/>
          </a:ln>
        </p:spPr>
        <p:txBody>
          <a:bodyPr anchorCtr="0" anchor="t" bIns="45700" lIns="91425" spcFirstLastPara="1" rIns="91425" wrap="square" tIns="45700">
            <a:noAutofit/>
          </a:bodyPr>
          <a:lstStyle/>
          <a:p>
            <a:pPr indent="-101600" lvl="0" marL="171450" marR="0" rtl="0" algn="l">
              <a:spcBef>
                <a:spcPts val="0"/>
              </a:spcBef>
              <a:spcAft>
                <a:spcPts val="0"/>
              </a:spcAft>
              <a:buClr>
                <a:srgbClr val="000000"/>
              </a:buClr>
              <a:buSzPts val="1100"/>
              <a:buFont typeface="Arial"/>
              <a:buNone/>
            </a:pPr>
            <a:r>
              <a:t/>
            </a:r>
            <a:endParaRPr sz="1100">
              <a:solidFill>
                <a:srgbClr val="000000"/>
              </a:solidFill>
              <a:latin typeface="Arial"/>
              <a:ea typeface="Arial"/>
              <a:cs typeface="Arial"/>
              <a:sym typeface="Arial"/>
            </a:endParaRPr>
          </a:p>
          <a:p>
            <a:pPr indent="-101600" lvl="0" marL="171450" marR="0" rtl="0" algn="l">
              <a:spcBef>
                <a:spcPts val="0"/>
              </a:spcBef>
              <a:spcAft>
                <a:spcPts val="0"/>
              </a:spcAft>
              <a:buClr>
                <a:srgbClr val="000000"/>
              </a:buClr>
              <a:buSzPts val="1100"/>
              <a:buFont typeface="Arial"/>
              <a:buNone/>
            </a:pPr>
            <a:r>
              <a:t/>
            </a:r>
            <a:endParaRPr sz="1100">
              <a:solidFill>
                <a:srgbClr val="000000"/>
              </a:solidFill>
              <a:latin typeface="Arial"/>
              <a:ea typeface="Arial"/>
              <a:cs typeface="Arial"/>
              <a:sym typeface="Arial"/>
            </a:endParaRPr>
          </a:p>
          <a:p>
            <a:pPr indent="-215900" lvl="0" marL="285750" marR="0" rtl="0" algn="l">
              <a:spcBef>
                <a:spcPts val="0"/>
              </a:spcBef>
              <a:spcAft>
                <a:spcPts val="0"/>
              </a:spcAft>
              <a:buClr>
                <a:srgbClr val="000000"/>
              </a:buClr>
              <a:buSzPts val="1100"/>
              <a:buFont typeface="Arial"/>
              <a:buNone/>
            </a:pPr>
            <a:r>
              <a:t/>
            </a:r>
            <a:endParaRPr sz="1400">
              <a:solidFill>
                <a:srgbClr val="000000"/>
              </a:solidFill>
              <a:latin typeface="Arial"/>
              <a:ea typeface="Arial"/>
              <a:cs typeface="Arial"/>
              <a:sym typeface="Arial"/>
            </a:endParaRPr>
          </a:p>
        </p:txBody>
      </p:sp>
      <p:sp>
        <p:nvSpPr>
          <p:cNvPr id="254" name="Google Shape;254;p4"/>
          <p:cNvSpPr/>
          <p:nvPr/>
        </p:nvSpPr>
        <p:spPr>
          <a:xfrm>
            <a:off x="4043363" y="1370013"/>
            <a:ext cx="1592262" cy="1592262"/>
          </a:xfrm>
          <a:custGeom>
            <a:rect b="b" l="l" r="r" t="t"/>
            <a:pathLst>
              <a:path extrusionOk="0" h="411" w="411">
                <a:moveTo>
                  <a:pt x="411" y="193"/>
                </a:moveTo>
                <a:cubicBezTo>
                  <a:pt x="410" y="191"/>
                  <a:pt x="408" y="189"/>
                  <a:pt x="406" y="187"/>
                </a:cubicBezTo>
                <a:cubicBezTo>
                  <a:pt x="227" y="8"/>
                  <a:pt x="227" y="8"/>
                  <a:pt x="227" y="8"/>
                </a:cubicBezTo>
                <a:cubicBezTo>
                  <a:pt x="221" y="1"/>
                  <a:pt x="211" y="0"/>
                  <a:pt x="203" y="5"/>
                </a:cubicBezTo>
                <a:cubicBezTo>
                  <a:pt x="123" y="56"/>
                  <a:pt x="55" y="124"/>
                  <a:pt x="4" y="204"/>
                </a:cubicBezTo>
                <a:cubicBezTo>
                  <a:pt x="0" y="211"/>
                  <a:pt x="1" y="221"/>
                  <a:pt x="7" y="228"/>
                </a:cubicBezTo>
                <a:cubicBezTo>
                  <a:pt x="186" y="407"/>
                  <a:pt x="186" y="407"/>
                  <a:pt x="186" y="407"/>
                </a:cubicBezTo>
                <a:cubicBezTo>
                  <a:pt x="188" y="409"/>
                  <a:pt x="190" y="410"/>
                  <a:pt x="192" y="411"/>
                </a:cubicBezTo>
                <a:cubicBezTo>
                  <a:pt x="230" y="311"/>
                  <a:pt x="310" y="231"/>
                  <a:pt x="411" y="193"/>
                </a:cubicBezTo>
                <a:close/>
              </a:path>
            </a:pathLst>
          </a:custGeom>
          <a:solidFill>
            <a:srgbClr val="64DAA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255" name="Google Shape;255;p4"/>
          <p:cNvGrpSpPr/>
          <p:nvPr/>
        </p:nvGrpSpPr>
        <p:grpSpPr>
          <a:xfrm>
            <a:off x="3684588" y="2343150"/>
            <a:ext cx="998537" cy="2173288"/>
            <a:chOff x="3684588" y="2343150"/>
            <a:chExt cx="998537" cy="2173288"/>
          </a:xfrm>
        </p:grpSpPr>
        <p:sp>
          <p:nvSpPr>
            <p:cNvPr id="256" name="Google Shape;256;p4"/>
            <p:cNvSpPr/>
            <p:nvPr/>
          </p:nvSpPr>
          <p:spPr>
            <a:xfrm>
              <a:off x="3684588" y="3013075"/>
              <a:ext cx="998537" cy="836613"/>
            </a:xfrm>
            <a:custGeom>
              <a:rect b="b" l="l" r="r" t="t"/>
              <a:pathLst>
                <a:path extrusionOk="0" h="216" w="258">
                  <a:moveTo>
                    <a:pt x="258" y="14"/>
                  </a:moveTo>
                  <a:cubicBezTo>
                    <a:pt x="258" y="8"/>
                    <a:pt x="256" y="3"/>
                    <a:pt x="252" y="0"/>
                  </a:cubicBezTo>
                  <a:cubicBezTo>
                    <a:pt x="9" y="0"/>
                    <a:pt x="9" y="0"/>
                    <a:pt x="9" y="0"/>
                  </a:cubicBezTo>
                  <a:cubicBezTo>
                    <a:pt x="8" y="4"/>
                    <a:pt x="8" y="9"/>
                    <a:pt x="7" y="14"/>
                  </a:cubicBezTo>
                  <a:cubicBezTo>
                    <a:pt x="2" y="45"/>
                    <a:pt x="0" y="76"/>
                    <a:pt x="0" y="108"/>
                  </a:cubicBezTo>
                  <a:cubicBezTo>
                    <a:pt x="0" y="139"/>
                    <a:pt x="2" y="171"/>
                    <a:pt x="7" y="202"/>
                  </a:cubicBezTo>
                  <a:cubicBezTo>
                    <a:pt x="8" y="206"/>
                    <a:pt x="8" y="211"/>
                    <a:pt x="9" y="216"/>
                  </a:cubicBezTo>
                  <a:cubicBezTo>
                    <a:pt x="252" y="216"/>
                    <a:pt x="252" y="216"/>
                    <a:pt x="252" y="216"/>
                  </a:cubicBezTo>
                  <a:cubicBezTo>
                    <a:pt x="256" y="212"/>
                    <a:pt x="258" y="207"/>
                    <a:pt x="258" y="202"/>
                  </a:cubicBezTo>
                  <a:lnTo>
                    <a:pt x="258" y="14"/>
                  </a:lnTo>
                  <a:close/>
                </a:path>
              </a:pathLst>
            </a:custGeom>
            <a:solidFill>
              <a:srgbClr val="64D1DA"/>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7" name="Google Shape;257;p4"/>
            <p:cNvSpPr/>
            <p:nvPr/>
          </p:nvSpPr>
          <p:spPr>
            <a:xfrm>
              <a:off x="3719513" y="2343150"/>
              <a:ext cx="939800" cy="669925"/>
            </a:xfrm>
            <a:custGeom>
              <a:rect b="b" l="l" r="r" t="t"/>
              <a:pathLst>
                <a:path extrusionOk="0" h="173" w="243">
                  <a:moveTo>
                    <a:pt x="81" y="10"/>
                  </a:moveTo>
                  <a:cubicBezTo>
                    <a:pt x="71" y="0"/>
                    <a:pt x="55" y="3"/>
                    <a:pt x="49" y="16"/>
                  </a:cubicBezTo>
                  <a:cubicBezTo>
                    <a:pt x="26" y="66"/>
                    <a:pt x="10" y="118"/>
                    <a:pt x="0" y="173"/>
                  </a:cubicBezTo>
                  <a:cubicBezTo>
                    <a:pt x="243" y="173"/>
                    <a:pt x="243" y="173"/>
                    <a:pt x="243" y="173"/>
                  </a:cubicBezTo>
                  <a:lnTo>
                    <a:pt x="81" y="10"/>
                  </a:lnTo>
                  <a:close/>
                </a:path>
              </a:pathLst>
            </a:custGeom>
            <a:solidFill>
              <a:srgbClr val="91E5E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58" name="Google Shape;258;p4"/>
            <p:cNvSpPr/>
            <p:nvPr/>
          </p:nvSpPr>
          <p:spPr>
            <a:xfrm>
              <a:off x="3719513" y="3849688"/>
              <a:ext cx="939800" cy="666750"/>
            </a:xfrm>
            <a:custGeom>
              <a:rect b="b" l="l" r="r" t="t"/>
              <a:pathLst>
                <a:path extrusionOk="0" h="172" w="243">
                  <a:moveTo>
                    <a:pt x="49" y="157"/>
                  </a:moveTo>
                  <a:cubicBezTo>
                    <a:pt x="55" y="169"/>
                    <a:pt x="71" y="172"/>
                    <a:pt x="81" y="162"/>
                  </a:cubicBezTo>
                  <a:cubicBezTo>
                    <a:pt x="243" y="0"/>
                    <a:pt x="243" y="0"/>
                    <a:pt x="243" y="0"/>
                  </a:cubicBezTo>
                  <a:cubicBezTo>
                    <a:pt x="0" y="0"/>
                    <a:pt x="0" y="0"/>
                    <a:pt x="0" y="0"/>
                  </a:cubicBezTo>
                  <a:cubicBezTo>
                    <a:pt x="10" y="54"/>
                    <a:pt x="26" y="107"/>
                    <a:pt x="49" y="157"/>
                  </a:cubicBezTo>
                  <a:close/>
                </a:path>
              </a:pathLst>
            </a:custGeom>
            <a:solidFill>
              <a:srgbClr val="2CC6D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259" name="Google Shape;259;p4"/>
          <p:cNvGrpSpPr/>
          <p:nvPr/>
        </p:nvGrpSpPr>
        <p:grpSpPr>
          <a:xfrm>
            <a:off x="5016500" y="4849813"/>
            <a:ext cx="2168525" cy="1000125"/>
            <a:chOff x="5016500" y="4849813"/>
            <a:chExt cx="2168525" cy="1000125"/>
          </a:xfrm>
        </p:grpSpPr>
        <p:sp>
          <p:nvSpPr>
            <p:cNvPr id="260" name="Google Shape;260;p4"/>
            <p:cNvSpPr/>
            <p:nvPr/>
          </p:nvSpPr>
          <p:spPr>
            <a:xfrm>
              <a:off x="6518275" y="4868863"/>
              <a:ext cx="666750" cy="941387"/>
            </a:xfrm>
            <a:custGeom>
              <a:rect b="b" l="l" r="r" t="t"/>
              <a:pathLst>
                <a:path extrusionOk="0" h="243" w="172">
                  <a:moveTo>
                    <a:pt x="157" y="195"/>
                  </a:moveTo>
                  <a:cubicBezTo>
                    <a:pt x="169" y="189"/>
                    <a:pt x="172" y="173"/>
                    <a:pt x="163" y="163"/>
                  </a:cubicBezTo>
                  <a:cubicBezTo>
                    <a:pt x="0" y="0"/>
                    <a:pt x="0" y="0"/>
                    <a:pt x="0" y="0"/>
                  </a:cubicBezTo>
                  <a:cubicBezTo>
                    <a:pt x="0" y="0"/>
                    <a:pt x="0" y="0"/>
                    <a:pt x="0" y="0"/>
                  </a:cubicBezTo>
                  <a:cubicBezTo>
                    <a:pt x="0" y="243"/>
                    <a:pt x="0" y="243"/>
                    <a:pt x="0" y="243"/>
                  </a:cubicBezTo>
                  <a:cubicBezTo>
                    <a:pt x="54" y="234"/>
                    <a:pt x="107" y="218"/>
                    <a:pt x="157" y="195"/>
                  </a:cubicBezTo>
                  <a:close/>
                </a:path>
              </a:pathLst>
            </a:custGeom>
            <a:solidFill>
              <a:srgbClr val="0A436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1" name="Google Shape;261;p4"/>
            <p:cNvSpPr/>
            <p:nvPr/>
          </p:nvSpPr>
          <p:spPr>
            <a:xfrm>
              <a:off x="5016500" y="4868863"/>
              <a:ext cx="665163" cy="941387"/>
            </a:xfrm>
            <a:custGeom>
              <a:rect b="b" l="l" r="r" t="t"/>
              <a:pathLst>
                <a:path extrusionOk="0" h="243" w="172">
                  <a:moveTo>
                    <a:pt x="172" y="0"/>
                  </a:moveTo>
                  <a:cubicBezTo>
                    <a:pt x="9" y="163"/>
                    <a:pt x="9" y="163"/>
                    <a:pt x="9" y="163"/>
                  </a:cubicBezTo>
                  <a:cubicBezTo>
                    <a:pt x="0" y="173"/>
                    <a:pt x="3" y="189"/>
                    <a:pt x="15" y="195"/>
                  </a:cubicBezTo>
                  <a:cubicBezTo>
                    <a:pt x="65" y="218"/>
                    <a:pt x="118" y="234"/>
                    <a:pt x="172" y="243"/>
                  </a:cubicBezTo>
                  <a:cubicBezTo>
                    <a:pt x="172" y="0"/>
                    <a:pt x="172" y="0"/>
                    <a:pt x="172" y="0"/>
                  </a:cubicBezTo>
                  <a:close/>
                </a:path>
              </a:pathLst>
            </a:custGeom>
            <a:solidFill>
              <a:srgbClr val="2070A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2" name="Google Shape;262;p4"/>
            <p:cNvSpPr/>
            <p:nvPr/>
          </p:nvSpPr>
          <p:spPr>
            <a:xfrm>
              <a:off x="5681663" y="4849813"/>
              <a:ext cx="836612" cy="1000125"/>
            </a:xfrm>
            <a:custGeom>
              <a:rect b="b" l="l" r="r" t="t"/>
              <a:pathLst>
                <a:path extrusionOk="0" h="258" w="216">
                  <a:moveTo>
                    <a:pt x="202" y="0"/>
                  </a:moveTo>
                  <a:cubicBezTo>
                    <a:pt x="14" y="0"/>
                    <a:pt x="14" y="0"/>
                    <a:pt x="14" y="0"/>
                  </a:cubicBezTo>
                  <a:cubicBezTo>
                    <a:pt x="14" y="0"/>
                    <a:pt x="14" y="0"/>
                    <a:pt x="14" y="0"/>
                  </a:cubicBezTo>
                  <a:cubicBezTo>
                    <a:pt x="9" y="0"/>
                    <a:pt x="4" y="2"/>
                    <a:pt x="0" y="5"/>
                  </a:cubicBezTo>
                  <a:cubicBezTo>
                    <a:pt x="0" y="248"/>
                    <a:pt x="0" y="248"/>
                    <a:pt x="0" y="248"/>
                  </a:cubicBezTo>
                  <a:cubicBezTo>
                    <a:pt x="5" y="249"/>
                    <a:pt x="9" y="250"/>
                    <a:pt x="14" y="251"/>
                  </a:cubicBezTo>
                  <a:cubicBezTo>
                    <a:pt x="45" y="255"/>
                    <a:pt x="76" y="258"/>
                    <a:pt x="108" y="258"/>
                  </a:cubicBezTo>
                  <a:cubicBezTo>
                    <a:pt x="140" y="258"/>
                    <a:pt x="171" y="255"/>
                    <a:pt x="202" y="251"/>
                  </a:cubicBezTo>
                  <a:cubicBezTo>
                    <a:pt x="207" y="250"/>
                    <a:pt x="211" y="249"/>
                    <a:pt x="216" y="248"/>
                  </a:cubicBezTo>
                  <a:cubicBezTo>
                    <a:pt x="216" y="5"/>
                    <a:pt x="216" y="5"/>
                    <a:pt x="216" y="5"/>
                  </a:cubicBezTo>
                  <a:cubicBezTo>
                    <a:pt x="212" y="2"/>
                    <a:pt x="207" y="0"/>
                    <a:pt x="202" y="0"/>
                  </a:cubicBezTo>
                  <a:close/>
                </a:path>
              </a:pathLst>
            </a:custGeom>
            <a:solidFill>
              <a:srgbClr val="06528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263" name="Google Shape;263;p4"/>
          <p:cNvSpPr/>
          <p:nvPr/>
        </p:nvSpPr>
        <p:spPr>
          <a:xfrm>
            <a:off x="6565900" y="3897313"/>
            <a:ext cx="1590675" cy="1592262"/>
          </a:xfrm>
          <a:custGeom>
            <a:rect b="b" l="l" r="r" t="t"/>
            <a:pathLst>
              <a:path extrusionOk="0" h="411" w="411">
                <a:moveTo>
                  <a:pt x="404" y="183"/>
                </a:moveTo>
                <a:cubicBezTo>
                  <a:pt x="225" y="4"/>
                  <a:pt x="225" y="4"/>
                  <a:pt x="225" y="4"/>
                </a:cubicBezTo>
                <a:cubicBezTo>
                  <a:pt x="223" y="3"/>
                  <a:pt x="221" y="1"/>
                  <a:pt x="219" y="0"/>
                </a:cubicBezTo>
                <a:cubicBezTo>
                  <a:pt x="181" y="101"/>
                  <a:pt x="101" y="181"/>
                  <a:pt x="0" y="218"/>
                </a:cubicBezTo>
                <a:cubicBezTo>
                  <a:pt x="1" y="221"/>
                  <a:pt x="3" y="223"/>
                  <a:pt x="5" y="225"/>
                </a:cubicBezTo>
                <a:cubicBezTo>
                  <a:pt x="184" y="403"/>
                  <a:pt x="184" y="403"/>
                  <a:pt x="184" y="403"/>
                </a:cubicBezTo>
                <a:cubicBezTo>
                  <a:pt x="190" y="410"/>
                  <a:pt x="200" y="411"/>
                  <a:pt x="208" y="406"/>
                </a:cubicBezTo>
                <a:cubicBezTo>
                  <a:pt x="288" y="356"/>
                  <a:pt x="356" y="288"/>
                  <a:pt x="407" y="208"/>
                </a:cubicBezTo>
                <a:cubicBezTo>
                  <a:pt x="411" y="200"/>
                  <a:pt x="410" y="190"/>
                  <a:pt x="404" y="183"/>
                </a:cubicBezTo>
                <a:close/>
              </a:path>
            </a:pathLst>
          </a:custGeom>
          <a:solidFill>
            <a:srgbClr val="8C103D"/>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264" name="Google Shape;264;p4"/>
          <p:cNvGrpSpPr/>
          <p:nvPr/>
        </p:nvGrpSpPr>
        <p:grpSpPr>
          <a:xfrm>
            <a:off x="5016500" y="583579"/>
            <a:ext cx="2168525" cy="1000125"/>
            <a:chOff x="5016500" y="1012825"/>
            <a:chExt cx="2168525" cy="1000125"/>
          </a:xfrm>
        </p:grpSpPr>
        <p:sp>
          <p:nvSpPr>
            <p:cNvPr id="265" name="Google Shape;265;p4"/>
            <p:cNvSpPr/>
            <p:nvPr/>
          </p:nvSpPr>
          <p:spPr>
            <a:xfrm>
              <a:off x="5681663" y="1012825"/>
              <a:ext cx="836612" cy="1000125"/>
            </a:xfrm>
            <a:custGeom>
              <a:rect b="b" l="l" r="r" t="t"/>
              <a:pathLst>
                <a:path extrusionOk="0" h="258" w="216">
                  <a:moveTo>
                    <a:pt x="202" y="258"/>
                  </a:moveTo>
                  <a:cubicBezTo>
                    <a:pt x="207" y="258"/>
                    <a:pt x="212" y="256"/>
                    <a:pt x="216" y="252"/>
                  </a:cubicBezTo>
                  <a:cubicBezTo>
                    <a:pt x="216" y="9"/>
                    <a:pt x="216" y="9"/>
                    <a:pt x="216" y="9"/>
                  </a:cubicBezTo>
                  <a:cubicBezTo>
                    <a:pt x="211" y="8"/>
                    <a:pt x="207" y="7"/>
                    <a:pt x="202" y="7"/>
                  </a:cubicBezTo>
                  <a:cubicBezTo>
                    <a:pt x="171" y="2"/>
                    <a:pt x="140" y="0"/>
                    <a:pt x="108" y="0"/>
                  </a:cubicBezTo>
                  <a:cubicBezTo>
                    <a:pt x="76" y="0"/>
                    <a:pt x="45" y="2"/>
                    <a:pt x="14" y="7"/>
                  </a:cubicBezTo>
                  <a:cubicBezTo>
                    <a:pt x="9" y="7"/>
                    <a:pt x="5" y="8"/>
                    <a:pt x="0" y="9"/>
                  </a:cubicBezTo>
                  <a:cubicBezTo>
                    <a:pt x="0" y="252"/>
                    <a:pt x="0" y="252"/>
                    <a:pt x="0" y="252"/>
                  </a:cubicBezTo>
                  <a:cubicBezTo>
                    <a:pt x="4" y="256"/>
                    <a:pt x="9" y="258"/>
                    <a:pt x="14" y="258"/>
                  </a:cubicBezTo>
                  <a:lnTo>
                    <a:pt x="202" y="258"/>
                  </a:lnTo>
                  <a:close/>
                </a:path>
              </a:pathLst>
            </a:custGeom>
            <a:solidFill>
              <a:srgbClr val="FFBC2E"/>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6" name="Google Shape;266;p4"/>
            <p:cNvSpPr/>
            <p:nvPr/>
          </p:nvSpPr>
          <p:spPr>
            <a:xfrm>
              <a:off x="5016500" y="1047750"/>
              <a:ext cx="665163" cy="941388"/>
            </a:xfrm>
            <a:custGeom>
              <a:rect b="b" l="l" r="r" t="t"/>
              <a:pathLst>
                <a:path extrusionOk="0" h="243" w="172">
                  <a:moveTo>
                    <a:pt x="15" y="49"/>
                  </a:moveTo>
                  <a:cubicBezTo>
                    <a:pt x="3" y="54"/>
                    <a:pt x="0" y="71"/>
                    <a:pt x="9" y="80"/>
                  </a:cubicBezTo>
                  <a:cubicBezTo>
                    <a:pt x="172" y="243"/>
                    <a:pt x="172" y="243"/>
                    <a:pt x="172" y="243"/>
                  </a:cubicBezTo>
                  <a:cubicBezTo>
                    <a:pt x="172" y="0"/>
                    <a:pt x="172" y="0"/>
                    <a:pt x="172" y="0"/>
                  </a:cubicBezTo>
                  <a:cubicBezTo>
                    <a:pt x="118" y="9"/>
                    <a:pt x="65" y="26"/>
                    <a:pt x="15" y="49"/>
                  </a:cubicBezTo>
                  <a:close/>
                </a:path>
              </a:pathLst>
            </a:custGeom>
            <a:solidFill>
              <a:srgbClr val="FFD06E"/>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7" name="Google Shape;267;p4"/>
            <p:cNvSpPr/>
            <p:nvPr/>
          </p:nvSpPr>
          <p:spPr>
            <a:xfrm>
              <a:off x="6518275" y="1047750"/>
              <a:ext cx="666750" cy="941388"/>
            </a:xfrm>
            <a:custGeom>
              <a:rect b="b" l="l" r="r" t="t"/>
              <a:pathLst>
                <a:path extrusionOk="0" h="243" w="172">
                  <a:moveTo>
                    <a:pt x="163" y="80"/>
                  </a:moveTo>
                  <a:cubicBezTo>
                    <a:pt x="172" y="71"/>
                    <a:pt x="169" y="54"/>
                    <a:pt x="157" y="49"/>
                  </a:cubicBezTo>
                  <a:cubicBezTo>
                    <a:pt x="107" y="26"/>
                    <a:pt x="54" y="9"/>
                    <a:pt x="0" y="0"/>
                  </a:cubicBezTo>
                  <a:cubicBezTo>
                    <a:pt x="0" y="243"/>
                    <a:pt x="0" y="243"/>
                    <a:pt x="0" y="243"/>
                  </a:cubicBezTo>
                  <a:lnTo>
                    <a:pt x="163" y="80"/>
                  </a:lnTo>
                  <a:close/>
                </a:path>
              </a:pathLst>
            </a:custGeom>
            <a:solidFill>
              <a:srgbClr val="FAB32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8" name="Google Shape;268;p4"/>
            <p:cNvSpPr/>
            <p:nvPr/>
          </p:nvSpPr>
          <p:spPr>
            <a:xfrm>
              <a:off x="5829300" y="1160463"/>
              <a:ext cx="538163" cy="639762"/>
            </a:xfrm>
            <a:custGeom>
              <a:rect b="b" l="l" r="r" t="t"/>
              <a:pathLst>
                <a:path extrusionOk="0" h="165" w="139">
                  <a:moveTo>
                    <a:pt x="93" y="159"/>
                  </a:moveTo>
                  <a:cubicBezTo>
                    <a:pt x="93" y="162"/>
                    <a:pt x="90" y="165"/>
                    <a:pt x="87" y="165"/>
                  </a:cubicBezTo>
                  <a:cubicBezTo>
                    <a:pt x="52" y="165"/>
                    <a:pt x="52" y="165"/>
                    <a:pt x="52" y="165"/>
                  </a:cubicBezTo>
                  <a:cubicBezTo>
                    <a:pt x="49" y="165"/>
                    <a:pt x="47" y="162"/>
                    <a:pt x="47" y="159"/>
                  </a:cubicBezTo>
                  <a:cubicBezTo>
                    <a:pt x="47" y="159"/>
                    <a:pt x="47" y="159"/>
                    <a:pt x="47" y="159"/>
                  </a:cubicBezTo>
                  <a:cubicBezTo>
                    <a:pt x="47" y="156"/>
                    <a:pt x="49" y="153"/>
                    <a:pt x="52" y="153"/>
                  </a:cubicBezTo>
                  <a:cubicBezTo>
                    <a:pt x="87" y="153"/>
                    <a:pt x="87" y="153"/>
                    <a:pt x="87" y="153"/>
                  </a:cubicBezTo>
                  <a:cubicBezTo>
                    <a:pt x="90" y="153"/>
                    <a:pt x="93" y="156"/>
                    <a:pt x="93" y="159"/>
                  </a:cubicBezTo>
                  <a:close/>
                  <a:moveTo>
                    <a:pt x="93" y="144"/>
                  </a:moveTo>
                  <a:cubicBezTo>
                    <a:pt x="93" y="141"/>
                    <a:pt x="90" y="139"/>
                    <a:pt x="87" y="139"/>
                  </a:cubicBezTo>
                  <a:cubicBezTo>
                    <a:pt x="52" y="139"/>
                    <a:pt x="52" y="139"/>
                    <a:pt x="52" y="139"/>
                  </a:cubicBezTo>
                  <a:cubicBezTo>
                    <a:pt x="49" y="139"/>
                    <a:pt x="47" y="141"/>
                    <a:pt x="47" y="144"/>
                  </a:cubicBezTo>
                  <a:cubicBezTo>
                    <a:pt x="47" y="144"/>
                    <a:pt x="47" y="144"/>
                    <a:pt x="47" y="144"/>
                  </a:cubicBezTo>
                  <a:cubicBezTo>
                    <a:pt x="47" y="147"/>
                    <a:pt x="49" y="150"/>
                    <a:pt x="52" y="150"/>
                  </a:cubicBezTo>
                  <a:cubicBezTo>
                    <a:pt x="87" y="150"/>
                    <a:pt x="87" y="150"/>
                    <a:pt x="87" y="150"/>
                  </a:cubicBezTo>
                  <a:cubicBezTo>
                    <a:pt x="90" y="150"/>
                    <a:pt x="93" y="147"/>
                    <a:pt x="93" y="144"/>
                  </a:cubicBezTo>
                  <a:close/>
                  <a:moveTo>
                    <a:pt x="75" y="81"/>
                  </a:moveTo>
                  <a:cubicBezTo>
                    <a:pt x="68" y="81"/>
                    <a:pt x="68" y="81"/>
                    <a:pt x="68" y="81"/>
                  </a:cubicBezTo>
                  <a:cubicBezTo>
                    <a:pt x="64" y="81"/>
                    <a:pt x="64" y="81"/>
                    <a:pt x="64" y="81"/>
                  </a:cubicBezTo>
                  <a:cubicBezTo>
                    <a:pt x="64" y="135"/>
                    <a:pt x="64" y="135"/>
                    <a:pt x="64" y="135"/>
                  </a:cubicBezTo>
                  <a:cubicBezTo>
                    <a:pt x="66" y="135"/>
                    <a:pt x="68" y="135"/>
                    <a:pt x="70" y="135"/>
                  </a:cubicBezTo>
                  <a:cubicBezTo>
                    <a:pt x="70" y="135"/>
                    <a:pt x="70" y="135"/>
                    <a:pt x="70" y="135"/>
                  </a:cubicBezTo>
                  <a:cubicBezTo>
                    <a:pt x="70" y="135"/>
                    <a:pt x="70" y="135"/>
                    <a:pt x="70" y="135"/>
                  </a:cubicBezTo>
                  <a:cubicBezTo>
                    <a:pt x="70" y="135"/>
                    <a:pt x="70" y="135"/>
                    <a:pt x="70" y="135"/>
                  </a:cubicBezTo>
                  <a:cubicBezTo>
                    <a:pt x="70" y="135"/>
                    <a:pt x="70" y="135"/>
                    <a:pt x="70" y="135"/>
                  </a:cubicBezTo>
                  <a:cubicBezTo>
                    <a:pt x="72" y="135"/>
                    <a:pt x="74" y="135"/>
                    <a:pt x="75" y="135"/>
                  </a:cubicBezTo>
                  <a:lnTo>
                    <a:pt x="75" y="81"/>
                  </a:lnTo>
                  <a:close/>
                  <a:moveTo>
                    <a:pt x="51" y="59"/>
                  </a:moveTo>
                  <a:cubicBezTo>
                    <a:pt x="46" y="59"/>
                    <a:pt x="42" y="63"/>
                    <a:pt x="42" y="68"/>
                  </a:cubicBezTo>
                  <a:cubicBezTo>
                    <a:pt x="42" y="72"/>
                    <a:pt x="46" y="76"/>
                    <a:pt x="51" y="76"/>
                  </a:cubicBezTo>
                  <a:cubicBezTo>
                    <a:pt x="59" y="76"/>
                    <a:pt x="59" y="76"/>
                    <a:pt x="59" y="76"/>
                  </a:cubicBezTo>
                  <a:cubicBezTo>
                    <a:pt x="59" y="68"/>
                    <a:pt x="59" y="68"/>
                    <a:pt x="59" y="68"/>
                  </a:cubicBezTo>
                  <a:cubicBezTo>
                    <a:pt x="59" y="63"/>
                    <a:pt x="55" y="59"/>
                    <a:pt x="51" y="59"/>
                  </a:cubicBezTo>
                  <a:close/>
                  <a:moveTo>
                    <a:pt x="97" y="68"/>
                  </a:moveTo>
                  <a:cubicBezTo>
                    <a:pt x="97" y="63"/>
                    <a:pt x="94" y="59"/>
                    <a:pt x="89" y="59"/>
                  </a:cubicBezTo>
                  <a:cubicBezTo>
                    <a:pt x="84" y="59"/>
                    <a:pt x="81" y="63"/>
                    <a:pt x="81" y="68"/>
                  </a:cubicBezTo>
                  <a:cubicBezTo>
                    <a:pt x="81" y="76"/>
                    <a:pt x="81" y="76"/>
                    <a:pt x="81" y="76"/>
                  </a:cubicBezTo>
                  <a:cubicBezTo>
                    <a:pt x="89" y="76"/>
                    <a:pt x="89" y="76"/>
                    <a:pt x="89" y="76"/>
                  </a:cubicBezTo>
                  <a:cubicBezTo>
                    <a:pt x="94" y="76"/>
                    <a:pt x="97" y="72"/>
                    <a:pt x="97" y="68"/>
                  </a:cubicBezTo>
                  <a:close/>
                  <a:moveTo>
                    <a:pt x="115" y="53"/>
                  </a:moveTo>
                  <a:cubicBezTo>
                    <a:pt x="112" y="38"/>
                    <a:pt x="94" y="22"/>
                    <a:pt x="70" y="22"/>
                  </a:cubicBezTo>
                  <a:cubicBezTo>
                    <a:pt x="45" y="22"/>
                    <a:pt x="28" y="38"/>
                    <a:pt x="24" y="53"/>
                  </a:cubicBezTo>
                  <a:cubicBezTo>
                    <a:pt x="21" y="64"/>
                    <a:pt x="24" y="74"/>
                    <a:pt x="29" y="85"/>
                  </a:cubicBezTo>
                  <a:cubicBezTo>
                    <a:pt x="34" y="94"/>
                    <a:pt x="39" y="102"/>
                    <a:pt x="43" y="111"/>
                  </a:cubicBezTo>
                  <a:cubicBezTo>
                    <a:pt x="46" y="116"/>
                    <a:pt x="46" y="124"/>
                    <a:pt x="48" y="129"/>
                  </a:cubicBezTo>
                  <a:cubicBezTo>
                    <a:pt x="49" y="134"/>
                    <a:pt x="50" y="135"/>
                    <a:pt x="56" y="135"/>
                  </a:cubicBezTo>
                  <a:cubicBezTo>
                    <a:pt x="57" y="135"/>
                    <a:pt x="58" y="135"/>
                    <a:pt x="59" y="135"/>
                  </a:cubicBezTo>
                  <a:cubicBezTo>
                    <a:pt x="59" y="81"/>
                    <a:pt x="59" y="81"/>
                    <a:pt x="59" y="81"/>
                  </a:cubicBezTo>
                  <a:cubicBezTo>
                    <a:pt x="51" y="81"/>
                    <a:pt x="51" y="81"/>
                    <a:pt x="51" y="81"/>
                  </a:cubicBezTo>
                  <a:cubicBezTo>
                    <a:pt x="47" y="81"/>
                    <a:pt x="44" y="80"/>
                    <a:pt x="41" y="77"/>
                  </a:cubicBezTo>
                  <a:cubicBezTo>
                    <a:pt x="38" y="75"/>
                    <a:pt x="37" y="71"/>
                    <a:pt x="37" y="68"/>
                  </a:cubicBezTo>
                  <a:cubicBezTo>
                    <a:pt x="37" y="64"/>
                    <a:pt x="38" y="61"/>
                    <a:pt x="41" y="58"/>
                  </a:cubicBezTo>
                  <a:cubicBezTo>
                    <a:pt x="44" y="55"/>
                    <a:pt x="47" y="54"/>
                    <a:pt x="51" y="54"/>
                  </a:cubicBezTo>
                  <a:cubicBezTo>
                    <a:pt x="58" y="54"/>
                    <a:pt x="64" y="60"/>
                    <a:pt x="64" y="68"/>
                  </a:cubicBezTo>
                  <a:cubicBezTo>
                    <a:pt x="64" y="68"/>
                    <a:pt x="64" y="68"/>
                    <a:pt x="64" y="68"/>
                  </a:cubicBezTo>
                  <a:cubicBezTo>
                    <a:pt x="64" y="76"/>
                    <a:pt x="64" y="76"/>
                    <a:pt x="64" y="76"/>
                  </a:cubicBezTo>
                  <a:cubicBezTo>
                    <a:pt x="68" y="76"/>
                    <a:pt x="68" y="76"/>
                    <a:pt x="68" y="76"/>
                  </a:cubicBezTo>
                  <a:cubicBezTo>
                    <a:pt x="75" y="76"/>
                    <a:pt x="75" y="76"/>
                    <a:pt x="75" y="76"/>
                  </a:cubicBezTo>
                  <a:cubicBezTo>
                    <a:pt x="75" y="68"/>
                    <a:pt x="75" y="68"/>
                    <a:pt x="75" y="68"/>
                  </a:cubicBezTo>
                  <a:cubicBezTo>
                    <a:pt x="75" y="68"/>
                    <a:pt x="75" y="68"/>
                    <a:pt x="75" y="68"/>
                  </a:cubicBezTo>
                  <a:cubicBezTo>
                    <a:pt x="75" y="64"/>
                    <a:pt x="77" y="61"/>
                    <a:pt x="79" y="58"/>
                  </a:cubicBezTo>
                  <a:cubicBezTo>
                    <a:pt x="82" y="55"/>
                    <a:pt x="85" y="54"/>
                    <a:pt x="89" y="54"/>
                  </a:cubicBezTo>
                  <a:cubicBezTo>
                    <a:pt x="93" y="54"/>
                    <a:pt x="96" y="55"/>
                    <a:pt x="99" y="58"/>
                  </a:cubicBezTo>
                  <a:cubicBezTo>
                    <a:pt x="101" y="61"/>
                    <a:pt x="103" y="64"/>
                    <a:pt x="103" y="68"/>
                  </a:cubicBezTo>
                  <a:cubicBezTo>
                    <a:pt x="103" y="71"/>
                    <a:pt x="101" y="75"/>
                    <a:pt x="99" y="77"/>
                  </a:cubicBezTo>
                  <a:cubicBezTo>
                    <a:pt x="96" y="80"/>
                    <a:pt x="93" y="81"/>
                    <a:pt x="89" y="81"/>
                  </a:cubicBezTo>
                  <a:cubicBezTo>
                    <a:pt x="81" y="81"/>
                    <a:pt x="81" y="81"/>
                    <a:pt x="81" y="81"/>
                  </a:cubicBezTo>
                  <a:cubicBezTo>
                    <a:pt x="81" y="135"/>
                    <a:pt x="81" y="135"/>
                    <a:pt x="81" y="135"/>
                  </a:cubicBezTo>
                  <a:cubicBezTo>
                    <a:pt x="82" y="135"/>
                    <a:pt x="83" y="135"/>
                    <a:pt x="84" y="135"/>
                  </a:cubicBezTo>
                  <a:cubicBezTo>
                    <a:pt x="89" y="135"/>
                    <a:pt x="91" y="134"/>
                    <a:pt x="92" y="129"/>
                  </a:cubicBezTo>
                  <a:cubicBezTo>
                    <a:pt x="93" y="124"/>
                    <a:pt x="94" y="116"/>
                    <a:pt x="96" y="111"/>
                  </a:cubicBezTo>
                  <a:cubicBezTo>
                    <a:pt x="101" y="102"/>
                    <a:pt x="106" y="94"/>
                    <a:pt x="110" y="85"/>
                  </a:cubicBezTo>
                  <a:cubicBezTo>
                    <a:pt x="116" y="74"/>
                    <a:pt x="118" y="64"/>
                    <a:pt x="115" y="53"/>
                  </a:cubicBezTo>
                  <a:close/>
                  <a:moveTo>
                    <a:pt x="75" y="5"/>
                  </a:moveTo>
                  <a:cubicBezTo>
                    <a:pt x="75" y="2"/>
                    <a:pt x="73" y="0"/>
                    <a:pt x="70" y="0"/>
                  </a:cubicBezTo>
                  <a:cubicBezTo>
                    <a:pt x="70" y="0"/>
                    <a:pt x="70" y="0"/>
                    <a:pt x="70" y="0"/>
                  </a:cubicBezTo>
                  <a:cubicBezTo>
                    <a:pt x="67" y="0"/>
                    <a:pt x="65" y="2"/>
                    <a:pt x="65" y="5"/>
                  </a:cubicBezTo>
                  <a:cubicBezTo>
                    <a:pt x="65" y="14"/>
                    <a:pt x="65" y="14"/>
                    <a:pt x="65" y="14"/>
                  </a:cubicBezTo>
                  <a:cubicBezTo>
                    <a:pt x="65" y="17"/>
                    <a:pt x="67" y="19"/>
                    <a:pt x="70" y="19"/>
                  </a:cubicBezTo>
                  <a:cubicBezTo>
                    <a:pt x="70" y="19"/>
                    <a:pt x="70" y="19"/>
                    <a:pt x="70" y="19"/>
                  </a:cubicBezTo>
                  <a:cubicBezTo>
                    <a:pt x="73" y="19"/>
                    <a:pt x="75" y="17"/>
                    <a:pt x="75" y="14"/>
                  </a:cubicBezTo>
                  <a:lnTo>
                    <a:pt x="75" y="5"/>
                  </a:lnTo>
                  <a:close/>
                  <a:moveTo>
                    <a:pt x="103" y="13"/>
                  </a:moveTo>
                  <a:cubicBezTo>
                    <a:pt x="104" y="11"/>
                    <a:pt x="103" y="8"/>
                    <a:pt x="101" y="7"/>
                  </a:cubicBezTo>
                  <a:cubicBezTo>
                    <a:pt x="101" y="7"/>
                    <a:pt x="101" y="7"/>
                    <a:pt x="101" y="7"/>
                  </a:cubicBezTo>
                  <a:cubicBezTo>
                    <a:pt x="98" y="5"/>
                    <a:pt x="95" y="6"/>
                    <a:pt x="94" y="9"/>
                  </a:cubicBezTo>
                  <a:cubicBezTo>
                    <a:pt x="89" y="17"/>
                    <a:pt x="89" y="17"/>
                    <a:pt x="89" y="17"/>
                  </a:cubicBezTo>
                  <a:cubicBezTo>
                    <a:pt x="88" y="19"/>
                    <a:pt x="89" y="22"/>
                    <a:pt x="91" y="24"/>
                  </a:cubicBezTo>
                  <a:cubicBezTo>
                    <a:pt x="91" y="24"/>
                    <a:pt x="91" y="24"/>
                    <a:pt x="91" y="24"/>
                  </a:cubicBezTo>
                  <a:cubicBezTo>
                    <a:pt x="94" y="25"/>
                    <a:pt x="97" y="24"/>
                    <a:pt x="98" y="21"/>
                  </a:cubicBezTo>
                  <a:lnTo>
                    <a:pt x="103" y="13"/>
                  </a:lnTo>
                  <a:close/>
                  <a:moveTo>
                    <a:pt x="123" y="30"/>
                  </a:moveTo>
                  <a:cubicBezTo>
                    <a:pt x="125" y="28"/>
                    <a:pt x="125" y="25"/>
                    <a:pt x="124" y="22"/>
                  </a:cubicBezTo>
                  <a:cubicBezTo>
                    <a:pt x="124" y="22"/>
                    <a:pt x="124" y="22"/>
                    <a:pt x="124" y="22"/>
                  </a:cubicBezTo>
                  <a:cubicBezTo>
                    <a:pt x="122" y="20"/>
                    <a:pt x="119" y="20"/>
                    <a:pt x="117" y="22"/>
                  </a:cubicBezTo>
                  <a:cubicBezTo>
                    <a:pt x="110" y="28"/>
                    <a:pt x="110" y="28"/>
                    <a:pt x="110" y="28"/>
                  </a:cubicBezTo>
                  <a:cubicBezTo>
                    <a:pt x="108" y="30"/>
                    <a:pt x="107" y="33"/>
                    <a:pt x="109" y="35"/>
                  </a:cubicBezTo>
                  <a:cubicBezTo>
                    <a:pt x="109" y="35"/>
                    <a:pt x="109" y="35"/>
                    <a:pt x="109" y="35"/>
                  </a:cubicBezTo>
                  <a:cubicBezTo>
                    <a:pt x="111" y="37"/>
                    <a:pt x="114" y="38"/>
                    <a:pt x="116" y="36"/>
                  </a:cubicBezTo>
                  <a:lnTo>
                    <a:pt x="123" y="30"/>
                  </a:lnTo>
                  <a:close/>
                  <a:moveTo>
                    <a:pt x="134" y="54"/>
                  </a:moveTo>
                  <a:cubicBezTo>
                    <a:pt x="137" y="54"/>
                    <a:pt x="139" y="51"/>
                    <a:pt x="138" y="48"/>
                  </a:cubicBezTo>
                  <a:cubicBezTo>
                    <a:pt x="138" y="48"/>
                    <a:pt x="138" y="48"/>
                    <a:pt x="138" y="48"/>
                  </a:cubicBezTo>
                  <a:cubicBezTo>
                    <a:pt x="138" y="46"/>
                    <a:pt x="135" y="44"/>
                    <a:pt x="132" y="44"/>
                  </a:cubicBezTo>
                  <a:cubicBezTo>
                    <a:pt x="123" y="46"/>
                    <a:pt x="123" y="46"/>
                    <a:pt x="123" y="46"/>
                  </a:cubicBezTo>
                  <a:cubicBezTo>
                    <a:pt x="120" y="46"/>
                    <a:pt x="119" y="49"/>
                    <a:pt x="119" y="52"/>
                  </a:cubicBezTo>
                  <a:cubicBezTo>
                    <a:pt x="119" y="52"/>
                    <a:pt x="119" y="52"/>
                    <a:pt x="119" y="52"/>
                  </a:cubicBezTo>
                  <a:cubicBezTo>
                    <a:pt x="120" y="54"/>
                    <a:pt x="122" y="56"/>
                    <a:pt x="125" y="56"/>
                  </a:cubicBezTo>
                  <a:lnTo>
                    <a:pt x="134" y="54"/>
                  </a:lnTo>
                  <a:close/>
                  <a:moveTo>
                    <a:pt x="132" y="81"/>
                  </a:moveTo>
                  <a:cubicBezTo>
                    <a:pt x="134" y="82"/>
                    <a:pt x="137" y="80"/>
                    <a:pt x="138" y="77"/>
                  </a:cubicBezTo>
                  <a:cubicBezTo>
                    <a:pt x="138" y="77"/>
                    <a:pt x="138" y="77"/>
                    <a:pt x="138" y="77"/>
                  </a:cubicBezTo>
                  <a:cubicBezTo>
                    <a:pt x="138" y="74"/>
                    <a:pt x="136" y="72"/>
                    <a:pt x="134" y="71"/>
                  </a:cubicBezTo>
                  <a:cubicBezTo>
                    <a:pt x="125" y="69"/>
                    <a:pt x="125" y="69"/>
                    <a:pt x="125" y="69"/>
                  </a:cubicBezTo>
                  <a:cubicBezTo>
                    <a:pt x="122" y="69"/>
                    <a:pt x="119" y="71"/>
                    <a:pt x="119" y="73"/>
                  </a:cubicBezTo>
                  <a:cubicBezTo>
                    <a:pt x="119" y="73"/>
                    <a:pt x="119" y="73"/>
                    <a:pt x="119" y="73"/>
                  </a:cubicBezTo>
                  <a:cubicBezTo>
                    <a:pt x="118" y="76"/>
                    <a:pt x="120" y="79"/>
                    <a:pt x="123" y="79"/>
                  </a:cubicBezTo>
                  <a:lnTo>
                    <a:pt x="132" y="81"/>
                  </a:lnTo>
                  <a:close/>
                  <a:moveTo>
                    <a:pt x="41" y="21"/>
                  </a:moveTo>
                  <a:cubicBezTo>
                    <a:pt x="42" y="24"/>
                    <a:pt x="45" y="25"/>
                    <a:pt x="48" y="24"/>
                  </a:cubicBezTo>
                  <a:cubicBezTo>
                    <a:pt x="48" y="24"/>
                    <a:pt x="48" y="24"/>
                    <a:pt x="48" y="24"/>
                  </a:cubicBezTo>
                  <a:cubicBezTo>
                    <a:pt x="50" y="22"/>
                    <a:pt x="51" y="19"/>
                    <a:pt x="50" y="17"/>
                  </a:cubicBezTo>
                  <a:cubicBezTo>
                    <a:pt x="45" y="9"/>
                    <a:pt x="45" y="9"/>
                    <a:pt x="45" y="9"/>
                  </a:cubicBezTo>
                  <a:cubicBezTo>
                    <a:pt x="44" y="6"/>
                    <a:pt x="41" y="5"/>
                    <a:pt x="38" y="7"/>
                  </a:cubicBezTo>
                  <a:cubicBezTo>
                    <a:pt x="38" y="7"/>
                    <a:pt x="38" y="7"/>
                    <a:pt x="38" y="7"/>
                  </a:cubicBezTo>
                  <a:cubicBezTo>
                    <a:pt x="36" y="8"/>
                    <a:pt x="35" y="11"/>
                    <a:pt x="36" y="13"/>
                  </a:cubicBezTo>
                  <a:lnTo>
                    <a:pt x="41" y="21"/>
                  </a:lnTo>
                  <a:close/>
                  <a:moveTo>
                    <a:pt x="23" y="36"/>
                  </a:moveTo>
                  <a:cubicBezTo>
                    <a:pt x="25" y="38"/>
                    <a:pt x="28" y="37"/>
                    <a:pt x="30" y="35"/>
                  </a:cubicBezTo>
                  <a:cubicBezTo>
                    <a:pt x="30" y="35"/>
                    <a:pt x="30" y="35"/>
                    <a:pt x="30" y="35"/>
                  </a:cubicBezTo>
                  <a:cubicBezTo>
                    <a:pt x="32" y="33"/>
                    <a:pt x="31" y="30"/>
                    <a:pt x="29" y="28"/>
                  </a:cubicBezTo>
                  <a:cubicBezTo>
                    <a:pt x="22" y="22"/>
                    <a:pt x="22" y="22"/>
                    <a:pt x="22" y="22"/>
                  </a:cubicBezTo>
                  <a:cubicBezTo>
                    <a:pt x="20" y="20"/>
                    <a:pt x="17" y="20"/>
                    <a:pt x="15" y="22"/>
                  </a:cubicBezTo>
                  <a:cubicBezTo>
                    <a:pt x="15" y="22"/>
                    <a:pt x="15" y="22"/>
                    <a:pt x="15" y="22"/>
                  </a:cubicBezTo>
                  <a:cubicBezTo>
                    <a:pt x="14" y="25"/>
                    <a:pt x="14" y="28"/>
                    <a:pt x="16" y="30"/>
                  </a:cubicBezTo>
                  <a:lnTo>
                    <a:pt x="23" y="36"/>
                  </a:lnTo>
                  <a:close/>
                  <a:moveTo>
                    <a:pt x="14" y="56"/>
                  </a:moveTo>
                  <a:cubicBezTo>
                    <a:pt x="17" y="56"/>
                    <a:pt x="19" y="54"/>
                    <a:pt x="20" y="52"/>
                  </a:cubicBezTo>
                  <a:cubicBezTo>
                    <a:pt x="20" y="52"/>
                    <a:pt x="20" y="52"/>
                    <a:pt x="20" y="52"/>
                  </a:cubicBezTo>
                  <a:cubicBezTo>
                    <a:pt x="20" y="49"/>
                    <a:pt x="19" y="46"/>
                    <a:pt x="16" y="46"/>
                  </a:cubicBezTo>
                  <a:cubicBezTo>
                    <a:pt x="7" y="44"/>
                    <a:pt x="7" y="44"/>
                    <a:pt x="7" y="44"/>
                  </a:cubicBezTo>
                  <a:cubicBezTo>
                    <a:pt x="4" y="44"/>
                    <a:pt x="1" y="46"/>
                    <a:pt x="1" y="48"/>
                  </a:cubicBezTo>
                  <a:cubicBezTo>
                    <a:pt x="1" y="48"/>
                    <a:pt x="1" y="48"/>
                    <a:pt x="1" y="48"/>
                  </a:cubicBezTo>
                  <a:cubicBezTo>
                    <a:pt x="0" y="51"/>
                    <a:pt x="2" y="54"/>
                    <a:pt x="5" y="54"/>
                  </a:cubicBezTo>
                  <a:lnTo>
                    <a:pt x="14" y="56"/>
                  </a:lnTo>
                  <a:close/>
                  <a:moveTo>
                    <a:pt x="16" y="79"/>
                  </a:moveTo>
                  <a:cubicBezTo>
                    <a:pt x="19" y="79"/>
                    <a:pt x="21" y="76"/>
                    <a:pt x="20" y="73"/>
                  </a:cubicBezTo>
                  <a:cubicBezTo>
                    <a:pt x="20" y="73"/>
                    <a:pt x="20" y="73"/>
                    <a:pt x="20" y="73"/>
                  </a:cubicBezTo>
                  <a:cubicBezTo>
                    <a:pt x="20" y="71"/>
                    <a:pt x="17" y="69"/>
                    <a:pt x="14" y="69"/>
                  </a:cubicBezTo>
                  <a:cubicBezTo>
                    <a:pt x="5" y="71"/>
                    <a:pt x="5" y="71"/>
                    <a:pt x="5" y="71"/>
                  </a:cubicBezTo>
                  <a:cubicBezTo>
                    <a:pt x="3" y="72"/>
                    <a:pt x="1" y="74"/>
                    <a:pt x="1" y="77"/>
                  </a:cubicBezTo>
                  <a:cubicBezTo>
                    <a:pt x="1" y="77"/>
                    <a:pt x="1" y="77"/>
                    <a:pt x="1" y="77"/>
                  </a:cubicBezTo>
                  <a:cubicBezTo>
                    <a:pt x="2" y="80"/>
                    <a:pt x="5" y="82"/>
                    <a:pt x="7" y="81"/>
                  </a:cubicBezTo>
                  <a:lnTo>
                    <a:pt x="16" y="79"/>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269" name="Google Shape;269;p4"/>
          <p:cNvSpPr/>
          <p:nvPr/>
        </p:nvSpPr>
        <p:spPr>
          <a:xfrm>
            <a:off x="4043363" y="3897313"/>
            <a:ext cx="1592262" cy="1592262"/>
          </a:xfrm>
          <a:custGeom>
            <a:rect b="b" l="l" r="r" t="t"/>
            <a:pathLst>
              <a:path extrusionOk="0" h="411" w="411">
                <a:moveTo>
                  <a:pt x="192" y="0"/>
                </a:moveTo>
                <a:cubicBezTo>
                  <a:pt x="190" y="1"/>
                  <a:pt x="188" y="3"/>
                  <a:pt x="186" y="4"/>
                </a:cubicBezTo>
                <a:cubicBezTo>
                  <a:pt x="7" y="183"/>
                  <a:pt x="7" y="183"/>
                  <a:pt x="7" y="183"/>
                </a:cubicBezTo>
                <a:cubicBezTo>
                  <a:pt x="1" y="190"/>
                  <a:pt x="0" y="200"/>
                  <a:pt x="4" y="208"/>
                </a:cubicBezTo>
                <a:cubicBezTo>
                  <a:pt x="55" y="288"/>
                  <a:pt x="123" y="356"/>
                  <a:pt x="203" y="406"/>
                </a:cubicBezTo>
                <a:cubicBezTo>
                  <a:pt x="211" y="411"/>
                  <a:pt x="221" y="410"/>
                  <a:pt x="227" y="403"/>
                </a:cubicBezTo>
                <a:cubicBezTo>
                  <a:pt x="406" y="225"/>
                  <a:pt x="406" y="225"/>
                  <a:pt x="406" y="225"/>
                </a:cubicBezTo>
                <a:cubicBezTo>
                  <a:pt x="408" y="223"/>
                  <a:pt x="410" y="221"/>
                  <a:pt x="411" y="218"/>
                </a:cubicBezTo>
                <a:cubicBezTo>
                  <a:pt x="310" y="181"/>
                  <a:pt x="230" y="101"/>
                  <a:pt x="192" y="0"/>
                </a:cubicBezTo>
                <a:close/>
              </a:path>
            </a:pathLst>
          </a:custGeom>
          <a:solidFill>
            <a:srgbClr val="0A98C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0" name="Google Shape;270;p4"/>
          <p:cNvSpPr/>
          <p:nvPr/>
        </p:nvSpPr>
        <p:spPr>
          <a:xfrm>
            <a:off x="6565900" y="1370013"/>
            <a:ext cx="1590675" cy="1592262"/>
          </a:xfrm>
          <a:custGeom>
            <a:rect b="b" l="l" r="r" t="t"/>
            <a:pathLst>
              <a:path extrusionOk="0" h="411" w="411">
                <a:moveTo>
                  <a:pt x="219" y="411"/>
                </a:moveTo>
                <a:cubicBezTo>
                  <a:pt x="221" y="410"/>
                  <a:pt x="223" y="409"/>
                  <a:pt x="225" y="407"/>
                </a:cubicBezTo>
                <a:cubicBezTo>
                  <a:pt x="404" y="228"/>
                  <a:pt x="404" y="228"/>
                  <a:pt x="404" y="228"/>
                </a:cubicBezTo>
                <a:cubicBezTo>
                  <a:pt x="410" y="221"/>
                  <a:pt x="411" y="211"/>
                  <a:pt x="407" y="204"/>
                </a:cubicBezTo>
                <a:cubicBezTo>
                  <a:pt x="356" y="124"/>
                  <a:pt x="288" y="56"/>
                  <a:pt x="208" y="5"/>
                </a:cubicBezTo>
                <a:cubicBezTo>
                  <a:pt x="200" y="0"/>
                  <a:pt x="190" y="1"/>
                  <a:pt x="184" y="8"/>
                </a:cubicBezTo>
                <a:cubicBezTo>
                  <a:pt x="5" y="187"/>
                  <a:pt x="5" y="187"/>
                  <a:pt x="5" y="187"/>
                </a:cubicBezTo>
                <a:cubicBezTo>
                  <a:pt x="3" y="189"/>
                  <a:pt x="1" y="191"/>
                  <a:pt x="0" y="193"/>
                </a:cubicBezTo>
                <a:cubicBezTo>
                  <a:pt x="101" y="231"/>
                  <a:pt x="181" y="311"/>
                  <a:pt x="219" y="411"/>
                </a:cubicBezTo>
                <a:close/>
              </a:path>
            </a:pathLst>
          </a:custGeom>
          <a:solidFill>
            <a:srgbClr val="FF912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271" name="Google Shape;271;p4"/>
          <p:cNvGrpSpPr/>
          <p:nvPr/>
        </p:nvGrpSpPr>
        <p:grpSpPr>
          <a:xfrm>
            <a:off x="7518400" y="2343150"/>
            <a:ext cx="998538" cy="2173288"/>
            <a:chOff x="7518400" y="2343150"/>
            <a:chExt cx="998538" cy="2173288"/>
          </a:xfrm>
        </p:grpSpPr>
        <p:sp>
          <p:nvSpPr>
            <p:cNvPr id="272" name="Google Shape;272;p4"/>
            <p:cNvSpPr/>
            <p:nvPr/>
          </p:nvSpPr>
          <p:spPr>
            <a:xfrm>
              <a:off x="7540625" y="3849688"/>
              <a:ext cx="941388" cy="666750"/>
            </a:xfrm>
            <a:custGeom>
              <a:rect b="b" l="l" r="r" t="t"/>
              <a:pathLst>
                <a:path extrusionOk="0" h="172" w="243">
                  <a:moveTo>
                    <a:pt x="162" y="162"/>
                  </a:moveTo>
                  <a:cubicBezTo>
                    <a:pt x="172" y="172"/>
                    <a:pt x="188" y="169"/>
                    <a:pt x="194" y="157"/>
                  </a:cubicBezTo>
                  <a:cubicBezTo>
                    <a:pt x="217" y="107"/>
                    <a:pt x="233" y="54"/>
                    <a:pt x="243" y="0"/>
                  </a:cubicBezTo>
                  <a:cubicBezTo>
                    <a:pt x="0" y="0"/>
                    <a:pt x="0" y="0"/>
                    <a:pt x="0" y="0"/>
                  </a:cubicBezTo>
                  <a:lnTo>
                    <a:pt x="162" y="162"/>
                  </a:lnTo>
                  <a:close/>
                </a:path>
              </a:pathLst>
            </a:custGeom>
            <a:solidFill>
              <a:srgbClr val="CC233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3" name="Google Shape;273;p4"/>
            <p:cNvSpPr/>
            <p:nvPr/>
          </p:nvSpPr>
          <p:spPr>
            <a:xfrm>
              <a:off x="7540625" y="2343150"/>
              <a:ext cx="941388" cy="669925"/>
            </a:xfrm>
            <a:custGeom>
              <a:rect b="b" l="l" r="r" t="t"/>
              <a:pathLst>
                <a:path extrusionOk="0" h="173" w="243">
                  <a:moveTo>
                    <a:pt x="194" y="16"/>
                  </a:moveTo>
                  <a:cubicBezTo>
                    <a:pt x="188" y="3"/>
                    <a:pt x="172" y="0"/>
                    <a:pt x="162" y="10"/>
                  </a:cubicBezTo>
                  <a:cubicBezTo>
                    <a:pt x="0" y="173"/>
                    <a:pt x="0" y="173"/>
                    <a:pt x="0" y="173"/>
                  </a:cubicBezTo>
                  <a:cubicBezTo>
                    <a:pt x="243" y="173"/>
                    <a:pt x="243" y="173"/>
                    <a:pt x="243" y="173"/>
                  </a:cubicBezTo>
                  <a:cubicBezTo>
                    <a:pt x="233" y="118"/>
                    <a:pt x="217" y="66"/>
                    <a:pt x="194" y="16"/>
                  </a:cubicBezTo>
                  <a:close/>
                </a:path>
              </a:pathLst>
            </a:custGeom>
            <a:solidFill>
              <a:srgbClr val="F06E7A"/>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4" name="Google Shape;274;p4"/>
            <p:cNvSpPr/>
            <p:nvPr/>
          </p:nvSpPr>
          <p:spPr>
            <a:xfrm>
              <a:off x="7518400" y="3013075"/>
              <a:ext cx="998538" cy="836613"/>
            </a:xfrm>
            <a:custGeom>
              <a:rect b="b" l="l" r="r" t="t"/>
              <a:pathLst>
                <a:path extrusionOk="0" h="216" w="258">
                  <a:moveTo>
                    <a:pt x="258" y="108"/>
                  </a:moveTo>
                  <a:cubicBezTo>
                    <a:pt x="258" y="76"/>
                    <a:pt x="256" y="45"/>
                    <a:pt x="251" y="14"/>
                  </a:cubicBezTo>
                  <a:cubicBezTo>
                    <a:pt x="250" y="9"/>
                    <a:pt x="250" y="4"/>
                    <a:pt x="249" y="0"/>
                  </a:cubicBezTo>
                  <a:cubicBezTo>
                    <a:pt x="6" y="0"/>
                    <a:pt x="6" y="0"/>
                    <a:pt x="6" y="0"/>
                  </a:cubicBezTo>
                  <a:cubicBezTo>
                    <a:pt x="2" y="3"/>
                    <a:pt x="0" y="8"/>
                    <a:pt x="0" y="14"/>
                  </a:cubicBezTo>
                  <a:cubicBezTo>
                    <a:pt x="0" y="202"/>
                    <a:pt x="0" y="202"/>
                    <a:pt x="0" y="202"/>
                  </a:cubicBezTo>
                  <a:cubicBezTo>
                    <a:pt x="0" y="207"/>
                    <a:pt x="2" y="212"/>
                    <a:pt x="6" y="216"/>
                  </a:cubicBezTo>
                  <a:cubicBezTo>
                    <a:pt x="249" y="216"/>
                    <a:pt x="249" y="216"/>
                    <a:pt x="249" y="216"/>
                  </a:cubicBezTo>
                  <a:cubicBezTo>
                    <a:pt x="250" y="211"/>
                    <a:pt x="250" y="206"/>
                    <a:pt x="251" y="202"/>
                  </a:cubicBezTo>
                  <a:cubicBezTo>
                    <a:pt x="256" y="171"/>
                    <a:pt x="258" y="139"/>
                    <a:pt x="258" y="108"/>
                  </a:cubicBezTo>
                  <a:close/>
                </a:path>
              </a:pathLst>
            </a:custGeom>
            <a:solidFill>
              <a:srgbClr val="E2495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pic>
        <p:nvPicPr>
          <p:cNvPr descr="Blackboard outline" id="275" name="Google Shape;275;p4"/>
          <p:cNvPicPr preferRelativeResize="0"/>
          <p:nvPr/>
        </p:nvPicPr>
        <p:blipFill rotWithShape="1">
          <a:blip r:embed="rId3">
            <a:alphaModFix/>
          </a:blip>
          <a:srcRect b="0" l="0" r="0" t="0"/>
          <a:stretch/>
        </p:blipFill>
        <p:spPr>
          <a:xfrm>
            <a:off x="7004050" y="1658144"/>
            <a:ext cx="914400" cy="914400"/>
          </a:xfrm>
          <a:prstGeom prst="rect">
            <a:avLst/>
          </a:prstGeom>
          <a:noFill/>
          <a:ln>
            <a:noFill/>
          </a:ln>
        </p:spPr>
      </p:pic>
      <p:pic>
        <p:nvPicPr>
          <p:cNvPr descr="Classroom outline" id="276" name="Google Shape;276;p4"/>
          <p:cNvPicPr preferRelativeResize="0"/>
          <p:nvPr/>
        </p:nvPicPr>
        <p:blipFill rotWithShape="1">
          <a:blip r:embed="rId4">
            <a:alphaModFix/>
          </a:blip>
          <a:srcRect b="0" l="0" r="0" t="0"/>
          <a:stretch/>
        </p:blipFill>
        <p:spPr>
          <a:xfrm>
            <a:off x="7524750" y="2991643"/>
            <a:ext cx="914400" cy="914400"/>
          </a:xfrm>
          <a:prstGeom prst="rect">
            <a:avLst/>
          </a:prstGeom>
          <a:noFill/>
          <a:ln>
            <a:noFill/>
          </a:ln>
        </p:spPr>
      </p:pic>
      <p:pic>
        <p:nvPicPr>
          <p:cNvPr descr="Cheers outline" id="277" name="Google Shape;277;p4"/>
          <p:cNvPicPr preferRelativeResize="0"/>
          <p:nvPr/>
        </p:nvPicPr>
        <p:blipFill rotWithShape="1">
          <a:blip r:embed="rId5">
            <a:alphaModFix/>
          </a:blip>
          <a:srcRect b="0" l="0" r="0" t="0"/>
          <a:stretch/>
        </p:blipFill>
        <p:spPr>
          <a:xfrm>
            <a:off x="7004050" y="4346576"/>
            <a:ext cx="914400" cy="914400"/>
          </a:xfrm>
          <a:prstGeom prst="rect">
            <a:avLst/>
          </a:prstGeom>
          <a:noFill/>
          <a:ln>
            <a:noFill/>
          </a:ln>
        </p:spPr>
      </p:pic>
      <p:pic>
        <p:nvPicPr>
          <p:cNvPr descr="Clipboard Partially Checked outline" id="278" name="Google Shape;278;p4"/>
          <p:cNvPicPr preferRelativeResize="0"/>
          <p:nvPr/>
        </p:nvPicPr>
        <p:blipFill rotWithShape="1">
          <a:blip r:embed="rId6">
            <a:alphaModFix/>
          </a:blip>
          <a:srcRect b="0" l="0" r="0" t="0"/>
          <a:stretch/>
        </p:blipFill>
        <p:spPr>
          <a:xfrm>
            <a:off x="4324351" y="4267201"/>
            <a:ext cx="914400" cy="914400"/>
          </a:xfrm>
          <a:prstGeom prst="rect">
            <a:avLst/>
          </a:prstGeom>
          <a:noFill/>
          <a:ln>
            <a:noFill/>
          </a:ln>
        </p:spPr>
      </p:pic>
      <p:pic>
        <p:nvPicPr>
          <p:cNvPr descr="User outline" id="279" name="Google Shape;279;p4"/>
          <p:cNvPicPr preferRelativeResize="0"/>
          <p:nvPr/>
        </p:nvPicPr>
        <p:blipFill rotWithShape="1">
          <a:blip r:embed="rId7">
            <a:alphaModFix/>
          </a:blip>
          <a:srcRect b="0" l="0" r="0" t="0"/>
          <a:stretch/>
        </p:blipFill>
        <p:spPr>
          <a:xfrm>
            <a:off x="3714750" y="2967038"/>
            <a:ext cx="914400" cy="914400"/>
          </a:xfrm>
          <a:prstGeom prst="rect">
            <a:avLst/>
          </a:prstGeom>
          <a:noFill/>
          <a:ln>
            <a:noFill/>
          </a:ln>
        </p:spPr>
      </p:pic>
      <p:pic>
        <p:nvPicPr>
          <p:cNvPr descr="Users outline" id="280" name="Google Shape;280;p4"/>
          <p:cNvPicPr preferRelativeResize="0"/>
          <p:nvPr/>
        </p:nvPicPr>
        <p:blipFill rotWithShape="1">
          <a:blip r:embed="rId8">
            <a:alphaModFix/>
          </a:blip>
          <a:srcRect b="0" l="0" r="0" t="0"/>
          <a:stretch/>
        </p:blipFill>
        <p:spPr>
          <a:xfrm>
            <a:off x="5624291" y="4884738"/>
            <a:ext cx="914400" cy="914400"/>
          </a:xfrm>
          <a:prstGeom prst="rect">
            <a:avLst/>
          </a:prstGeom>
          <a:noFill/>
          <a:ln>
            <a:noFill/>
          </a:ln>
        </p:spPr>
      </p:pic>
      <p:pic>
        <p:nvPicPr>
          <p:cNvPr descr="Reflection outline" id="281" name="Google Shape;281;p4"/>
          <p:cNvPicPr preferRelativeResize="0"/>
          <p:nvPr/>
        </p:nvPicPr>
        <p:blipFill rotWithShape="1">
          <a:blip r:embed="rId9">
            <a:alphaModFix/>
          </a:blip>
          <a:srcRect b="0" l="0" r="0" t="0"/>
          <a:stretch/>
        </p:blipFill>
        <p:spPr>
          <a:xfrm>
            <a:off x="4324351" y="1628775"/>
            <a:ext cx="914400" cy="914400"/>
          </a:xfrm>
          <a:prstGeom prst="rect">
            <a:avLst/>
          </a:prstGeom>
          <a:noFill/>
          <a:ln>
            <a:noFill/>
          </a:ln>
        </p:spPr>
      </p:pic>
      <p:sp>
        <p:nvSpPr>
          <p:cNvPr id="282" name="Google Shape;282;p4"/>
          <p:cNvSpPr txBox="1"/>
          <p:nvPr/>
        </p:nvSpPr>
        <p:spPr>
          <a:xfrm>
            <a:off x="0" y="60359"/>
            <a:ext cx="12192000" cy="52322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800">
                <a:solidFill>
                  <a:srgbClr val="7F7F7F"/>
                </a:solidFill>
                <a:latin typeface="Calibri"/>
                <a:ea typeface="Calibri"/>
                <a:cs typeface="Calibri"/>
                <a:sym typeface="Calibri"/>
              </a:rPr>
              <a:t>Lindenow South Primary Instructional Learning Model </a:t>
            </a:r>
            <a:endParaRPr b="1" sz="2800">
              <a:solidFill>
                <a:srgbClr val="7F7F7F"/>
              </a:solidFill>
              <a:latin typeface="Calibri"/>
              <a:ea typeface="Calibri"/>
              <a:cs typeface="Calibri"/>
              <a:sym typeface="Calibri"/>
            </a:endParaRPr>
          </a:p>
        </p:txBody>
      </p:sp>
      <p:pic>
        <p:nvPicPr>
          <p:cNvPr descr="A group of children posing for a photo in front of a sign&#10;&#10;Description automatically generated with medium confidence" id="283" name="Google Shape;283;p4"/>
          <p:cNvPicPr preferRelativeResize="0"/>
          <p:nvPr/>
        </p:nvPicPr>
        <p:blipFill rotWithShape="1">
          <a:blip r:embed="rId10">
            <a:alphaModFix/>
          </a:blip>
          <a:srcRect b="0" l="0" r="0" t="0"/>
          <a:stretch/>
        </p:blipFill>
        <p:spPr>
          <a:xfrm>
            <a:off x="3743785" y="1032579"/>
            <a:ext cx="4797604" cy="4797604"/>
          </a:xfrm>
          <a:prstGeom prst="rect">
            <a:avLst/>
          </a:prstGeom>
          <a:noFill/>
          <a:ln>
            <a:noFill/>
          </a:ln>
        </p:spPr>
      </p:pic>
      <p:sp>
        <p:nvSpPr>
          <p:cNvPr id="284" name="Google Shape;284;p4"/>
          <p:cNvSpPr txBox="1"/>
          <p:nvPr/>
        </p:nvSpPr>
        <p:spPr>
          <a:xfrm>
            <a:off x="7462405" y="622726"/>
            <a:ext cx="4705557" cy="126188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rgbClr val="F7BE48"/>
              </a:buClr>
              <a:buSzPts val="2000"/>
              <a:buFont typeface="Open Sans SemiBold"/>
              <a:buNone/>
            </a:pPr>
            <a:r>
              <a:rPr b="1" lang="en-US" sz="1800">
                <a:solidFill>
                  <a:srgbClr val="FFC000"/>
                </a:solidFill>
                <a:latin typeface="Arial Black"/>
                <a:ea typeface="Arial Black"/>
                <a:cs typeface="Arial Black"/>
                <a:sym typeface="Arial Black"/>
              </a:rPr>
              <a:t>Check for Understanding</a:t>
            </a:r>
            <a:endParaRPr/>
          </a:p>
          <a:p>
            <a:pPr indent="0" lvl="0" marL="0" marR="0" rtl="0" algn="ctr">
              <a:spcBef>
                <a:spcPts val="0"/>
              </a:spcBef>
              <a:spcAft>
                <a:spcPts val="0"/>
              </a:spcAft>
              <a:buClr>
                <a:srgbClr val="F7BE48"/>
              </a:buClr>
              <a:buSzPts val="2000"/>
              <a:buFont typeface="Open Sans SemiBold"/>
              <a:buNone/>
            </a:pPr>
            <a:r>
              <a:rPr lang="en-US" sz="1400">
                <a:solidFill>
                  <a:srgbClr val="FFC000"/>
                </a:solidFill>
                <a:latin typeface="Calibri"/>
                <a:ea typeface="Calibri"/>
                <a:cs typeface="Calibri"/>
                <a:sym typeface="Calibri"/>
              </a:rPr>
              <a:t>What do students already know? What do students need to know. </a:t>
            </a:r>
            <a:endParaRPr/>
          </a:p>
          <a:p>
            <a:pPr indent="0" lvl="0" marL="0" marR="0" rtl="0" algn="ctr">
              <a:spcBef>
                <a:spcPts val="0"/>
              </a:spcBef>
              <a:spcAft>
                <a:spcPts val="0"/>
              </a:spcAft>
              <a:buClr>
                <a:srgbClr val="F7BE48"/>
              </a:buClr>
              <a:buSzPts val="2000"/>
              <a:buFont typeface="Open Sans SemiBold"/>
              <a:buNone/>
            </a:pPr>
            <a:r>
              <a:t/>
            </a:r>
            <a:endParaRPr sz="1400">
              <a:solidFill>
                <a:srgbClr val="FFC000"/>
              </a:solidFill>
              <a:latin typeface="Calibri"/>
              <a:ea typeface="Calibri"/>
              <a:cs typeface="Calibri"/>
              <a:sym typeface="Calibri"/>
            </a:endParaRPr>
          </a:p>
          <a:p>
            <a:pPr indent="0" lvl="0" marL="0" marR="0" rtl="0" algn="ctr">
              <a:spcBef>
                <a:spcPts val="0"/>
              </a:spcBef>
              <a:spcAft>
                <a:spcPts val="0"/>
              </a:spcAft>
              <a:buClr>
                <a:srgbClr val="F7BE48"/>
              </a:buClr>
              <a:buSzPts val="2000"/>
              <a:buFont typeface="Open Sans SemiBold"/>
              <a:buNone/>
            </a:pPr>
            <a:r>
              <a:rPr b="1" i="1" lang="en-US" sz="1600" u="sng">
                <a:solidFill>
                  <a:srgbClr val="FFC000"/>
                </a:solidFill>
                <a:latin typeface="Calibri"/>
                <a:ea typeface="Calibri"/>
                <a:cs typeface="Calibri"/>
                <a:sym typeface="Calibri"/>
              </a:rPr>
              <a:t>Activate prior knowledge for purpose</a:t>
            </a:r>
            <a:r>
              <a:rPr lang="en-US" sz="1400">
                <a:solidFill>
                  <a:srgbClr val="FFC000"/>
                </a:solidFill>
                <a:latin typeface="Calibri"/>
                <a:ea typeface="Calibri"/>
                <a:cs typeface="Calibri"/>
                <a:sym typeface="Calibri"/>
              </a:rPr>
              <a:t>.</a:t>
            </a:r>
            <a:endParaRPr/>
          </a:p>
        </p:txBody>
      </p:sp>
      <p:sp>
        <p:nvSpPr>
          <p:cNvPr id="285" name="Google Shape;285;p4"/>
          <p:cNvSpPr txBox="1"/>
          <p:nvPr/>
        </p:nvSpPr>
        <p:spPr>
          <a:xfrm>
            <a:off x="75818" y="884158"/>
            <a:ext cx="3249661" cy="3077766"/>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rgbClr val="FFC000"/>
                </a:solidFill>
                <a:latin typeface="Arial Black"/>
                <a:ea typeface="Arial Black"/>
                <a:cs typeface="Arial Black"/>
                <a:sym typeface="Arial Black"/>
              </a:rPr>
              <a:t>What is the teacher doing? </a:t>
            </a:r>
            <a:endParaRPr/>
          </a:p>
          <a:p>
            <a:pPr indent="-285750" lvl="0" marL="285750" marR="0" rtl="0" algn="l">
              <a:spcBef>
                <a:spcPts val="0"/>
              </a:spcBef>
              <a:spcAft>
                <a:spcPts val="0"/>
              </a:spcAft>
              <a:buClr>
                <a:srgbClr val="FFC000"/>
              </a:buClr>
              <a:buSzPts val="1400"/>
              <a:buFont typeface="Arial"/>
              <a:buChar char="•"/>
            </a:pPr>
            <a:r>
              <a:rPr lang="en-US" sz="1400">
                <a:solidFill>
                  <a:srgbClr val="FFC000"/>
                </a:solidFill>
                <a:latin typeface="Calibri"/>
                <a:ea typeface="Calibri"/>
                <a:cs typeface="Calibri"/>
                <a:sym typeface="Calibri"/>
              </a:rPr>
              <a:t>Questioning</a:t>
            </a:r>
            <a:endParaRPr/>
          </a:p>
          <a:p>
            <a:pPr indent="-285750" lvl="0" marL="285750" marR="0" rtl="0" algn="l">
              <a:spcBef>
                <a:spcPts val="0"/>
              </a:spcBef>
              <a:spcAft>
                <a:spcPts val="0"/>
              </a:spcAft>
              <a:buClr>
                <a:srgbClr val="FFC000"/>
              </a:buClr>
              <a:buSzPts val="1400"/>
              <a:buFont typeface="Arial"/>
              <a:buChar char="•"/>
            </a:pPr>
            <a:r>
              <a:rPr lang="en-US" sz="1400">
                <a:solidFill>
                  <a:srgbClr val="FFC000"/>
                </a:solidFill>
                <a:latin typeface="Calibri"/>
                <a:ea typeface="Calibri"/>
                <a:cs typeface="Calibri"/>
                <a:sym typeface="Calibri"/>
              </a:rPr>
              <a:t>Reviewing previous learning could be through a daily review.</a:t>
            </a:r>
            <a:endParaRPr/>
          </a:p>
          <a:p>
            <a:pPr indent="-285750" lvl="0" marL="285750" marR="0" rtl="0" algn="l">
              <a:spcBef>
                <a:spcPts val="0"/>
              </a:spcBef>
              <a:spcAft>
                <a:spcPts val="0"/>
              </a:spcAft>
              <a:buClr>
                <a:srgbClr val="FFC000"/>
              </a:buClr>
              <a:buSzPts val="1400"/>
              <a:buFont typeface="Arial"/>
              <a:buChar char="•"/>
            </a:pPr>
            <a:r>
              <a:rPr lang="en-US" sz="1400">
                <a:solidFill>
                  <a:srgbClr val="FFC000"/>
                </a:solidFill>
                <a:latin typeface="Calibri"/>
                <a:ea typeface="Calibri"/>
                <a:cs typeface="Calibri"/>
                <a:sym typeface="Calibri"/>
              </a:rPr>
              <a:t>Hooking students in with a quiz, game, challenge or task to evaluate prior learning. </a:t>
            </a:r>
            <a:endParaRPr/>
          </a:p>
          <a:p>
            <a:pPr indent="-285750" lvl="0" marL="285750" marR="0" rtl="0" algn="l">
              <a:spcBef>
                <a:spcPts val="0"/>
              </a:spcBef>
              <a:spcAft>
                <a:spcPts val="0"/>
              </a:spcAft>
              <a:buClr>
                <a:srgbClr val="FFC000"/>
              </a:buClr>
              <a:buSzPts val="1400"/>
              <a:buFont typeface="Arial"/>
              <a:buChar char="•"/>
            </a:pPr>
            <a:r>
              <a:rPr lang="en-US" sz="1400">
                <a:solidFill>
                  <a:srgbClr val="FFC000"/>
                </a:solidFill>
                <a:latin typeface="Calibri"/>
                <a:ea typeface="Calibri"/>
                <a:cs typeface="Calibri"/>
                <a:sym typeface="Calibri"/>
              </a:rPr>
              <a:t>Providing time for students to switch their thinking to the curriculum area of learning. </a:t>
            </a:r>
            <a:endParaRPr/>
          </a:p>
          <a:p>
            <a:pPr indent="-196850" lvl="0" marL="285750" marR="0" rtl="0" algn="l">
              <a:spcBef>
                <a:spcPts val="0"/>
              </a:spcBef>
              <a:spcAft>
                <a:spcPts val="0"/>
              </a:spcAft>
              <a:buClr>
                <a:schemeClr val="dk1"/>
              </a:buClr>
              <a:buSzPts val="1400"/>
              <a:buFont typeface="Arial"/>
              <a:buNone/>
            </a:pPr>
            <a:r>
              <a:t/>
            </a:r>
            <a:endParaRPr sz="1400">
              <a:solidFill>
                <a:srgbClr val="FFC000"/>
              </a:solidFill>
              <a:latin typeface="Calibri"/>
              <a:ea typeface="Calibri"/>
              <a:cs typeface="Calibri"/>
              <a:sym typeface="Calibri"/>
            </a:endParaRPr>
          </a:p>
          <a:p>
            <a:pPr indent="0" lvl="0" marL="0" marR="0" rtl="0" algn="ctr">
              <a:spcBef>
                <a:spcPts val="0"/>
              </a:spcBef>
              <a:spcAft>
                <a:spcPts val="0"/>
              </a:spcAft>
              <a:buNone/>
            </a:pPr>
            <a:r>
              <a:t/>
            </a:r>
            <a:endParaRPr sz="1800">
              <a:solidFill>
                <a:srgbClr val="FFC000"/>
              </a:solidFill>
              <a:latin typeface="Arial Black"/>
              <a:ea typeface="Arial Black"/>
              <a:cs typeface="Arial Black"/>
              <a:sym typeface="Arial Black"/>
            </a:endParaRPr>
          </a:p>
        </p:txBody>
      </p:sp>
      <p:sp>
        <p:nvSpPr>
          <p:cNvPr id="286" name="Google Shape;286;p4"/>
          <p:cNvSpPr txBox="1"/>
          <p:nvPr/>
        </p:nvSpPr>
        <p:spPr>
          <a:xfrm>
            <a:off x="28174" y="3724127"/>
            <a:ext cx="3368855" cy="200054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rgbClr val="FFC000"/>
                </a:solidFill>
                <a:latin typeface="Arial Black"/>
                <a:ea typeface="Arial Black"/>
                <a:cs typeface="Arial Black"/>
                <a:sym typeface="Arial Black"/>
              </a:rPr>
              <a:t>What are the students doing?</a:t>
            </a:r>
            <a:endParaRPr/>
          </a:p>
          <a:p>
            <a:pPr indent="-285750" lvl="0" marL="285750" marR="0" rtl="0" algn="l">
              <a:spcBef>
                <a:spcPts val="0"/>
              </a:spcBef>
              <a:spcAft>
                <a:spcPts val="0"/>
              </a:spcAft>
              <a:buClr>
                <a:srgbClr val="FFC000"/>
              </a:buClr>
              <a:buSzPts val="1400"/>
              <a:buFont typeface="Arial"/>
              <a:buChar char="•"/>
            </a:pPr>
            <a:r>
              <a:rPr lang="en-US" sz="1400">
                <a:solidFill>
                  <a:srgbClr val="FFC000"/>
                </a:solidFill>
                <a:latin typeface="Calibri"/>
                <a:ea typeface="Calibri"/>
                <a:cs typeface="Calibri"/>
                <a:sym typeface="Calibri"/>
              </a:rPr>
              <a:t>Actively participating in discussions.</a:t>
            </a:r>
            <a:endParaRPr/>
          </a:p>
          <a:p>
            <a:pPr indent="-285750" lvl="0" marL="285750" marR="0" rtl="0" algn="l">
              <a:spcBef>
                <a:spcPts val="0"/>
              </a:spcBef>
              <a:spcAft>
                <a:spcPts val="0"/>
              </a:spcAft>
              <a:buClr>
                <a:srgbClr val="FFC000"/>
              </a:buClr>
              <a:buSzPts val="1400"/>
              <a:buFont typeface="Arial"/>
              <a:buChar char="•"/>
            </a:pPr>
            <a:r>
              <a:rPr lang="en-US" sz="1400">
                <a:solidFill>
                  <a:srgbClr val="FFC000"/>
                </a:solidFill>
                <a:latin typeface="Calibri"/>
                <a:ea typeface="Calibri"/>
                <a:cs typeface="Calibri"/>
                <a:sym typeface="Calibri"/>
              </a:rPr>
              <a:t>Working with required tools e.g., mini whiteboards. </a:t>
            </a:r>
            <a:endParaRPr/>
          </a:p>
          <a:p>
            <a:pPr indent="-285750" lvl="0" marL="285750" marR="0" rtl="0" algn="l">
              <a:spcBef>
                <a:spcPts val="0"/>
              </a:spcBef>
              <a:spcAft>
                <a:spcPts val="0"/>
              </a:spcAft>
              <a:buClr>
                <a:srgbClr val="FFC000"/>
              </a:buClr>
              <a:buSzPts val="1400"/>
              <a:buFont typeface="Arial"/>
              <a:buChar char="•"/>
            </a:pPr>
            <a:r>
              <a:rPr lang="en-US" sz="1400">
                <a:solidFill>
                  <a:srgbClr val="FFC000"/>
                </a:solidFill>
                <a:latin typeface="Calibri"/>
                <a:ea typeface="Calibri"/>
                <a:cs typeface="Calibri"/>
                <a:sym typeface="Calibri"/>
              </a:rPr>
              <a:t>Sharing or showing their understanding verbally or in writing.</a:t>
            </a:r>
            <a:endParaRPr/>
          </a:p>
          <a:p>
            <a:pPr indent="0" lvl="0" marL="0" marR="0" rtl="0" algn="l">
              <a:spcBef>
                <a:spcPts val="0"/>
              </a:spcBef>
              <a:spcAft>
                <a:spcPts val="0"/>
              </a:spcAft>
              <a:buNone/>
            </a:pPr>
            <a:r>
              <a:t/>
            </a:r>
            <a:endParaRPr sz="1800">
              <a:solidFill>
                <a:srgbClr val="FFC000"/>
              </a:solidFill>
              <a:latin typeface="Arial Black"/>
              <a:ea typeface="Arial Black"/>
              <a:cs typeface="Arial Black"/>
              <a:sym typeface="Arial Black"/>
            </a:endParaRPr>
          </a:p>
        </p:txBody>
      </p:sp>
      <p:sp>
        <p:nvSpPr>
          <p:cNvPr id="287" name="Google Shape;287;p4"/>
          <p:cNvSpPr/>
          <p:nvPr/>
        </p:nvSpPr>
        <p:spPr>
          <a:xfrm>
            <a:off x="36209" y="5934075"/>
            <a:ext cx="2873833" cy="863565"/>
          </a:xfrm>
          <a:prstGeom prst="chevron">
            <a:avLst>
              <a:gd fmla="val 51965" name="adj"/>
            </a:avLst>
          </a:prstGeom>
          <a:gradFill>
            <a:gsLst>
              <a:gs pos="0">
                <a:srgbClr val="FB7802"/>
              </a:gs>
              <a:gs pos="48000">
                <a:srgbClr val="FFC107"/>
              </a:gs>
              <a:gs pos="100000">
                <a:srgbClr val="FFD966"/>
              </a:gs>
            </a:gsLst>
            <a:lin ang="10800000" scaled="0"/>
          </a:gradFill>
          <a:ln cap="flat" cmpd="sng" w="12700">
            <a:solidFill>
              <a:schemeClr val="accent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lt1"/>
                </a:solidFill>
                <a:latin typeface="Calibri"/>
                <a:ea typeface="Calibri"/>
                <a:cs typeface="Calibri"/>
                <a:sym typeface="Calibri"/>
              </a:rPr>
              <a:t>Activate</a:t>
            </a:r>
            <a:endParaRPr/>
          </a:p>
          <a:p>
            <a:pPr indent="0" lvl="0" marL="0" marR="0" rtl="0" algn="ctr">
              <a:spcBef>
                <a:spcPts val="0"/>
              </a:spcBef>
              <a:spcAft>
                <a:spcPts val="0"/>
              </a:spcAft>
              <a:buNone/>
            </a:pPr>
            <a:r>
              <a:rPr b="1" lang="en-US" sz="1600">
                <a:solidFill>
                  <a:schemeClr val="lt1"/>
                </a:solidFill>
                <a:latin typeface="Calibri"/>
                <a:ea typeface="Calibri"/>
                <a:cs typeface="Calibri"/>
                <a:sym typeface="Calibri"/>
              </a:rPr>
              <a:t>Prior Knowledge for </a:t>
            </a:r>
            <a:endParaRPr/>
          </a:p>
          <a:p>
            <a:pPr indent="0" lvl="0" marL="0" marR="0" rtl="0" algn="ctr">
              <a:spcBef>
                <a:spcPts val="0"/>
              </a:spcBef>
              <a:spcAft>
                <a:spcPts val="0"/>
              </a:spcAft>
              <a:buNone/>
            </a:pPr>
            <a:r>
              <a:rPr b="1" lang="en-US" sz="1600">
                <a:solidFill>
                  <a:schemeClr val="lt1"/>
                </a:solidFill>
                <a:latin typeface="Calibri"/>
                <a:ea typeface="Calibri"/>
                <a:cs typeface="Calibri"/>
                <a:sym typeface="Calibri"/>
              </a:rPr>
              <a:t>Purpose </a:t>
            </a:r>
            <a:endParaRPr b="1" sz="1600">
              <a:solidFill>
                <a:schemeClr val="lt1"/>
              </a:solidFill>
              <a:latin typeface="Calibri"/>
              <a:ea typeface="Calibri"/>
              <a:cs typeface="Calibri"/>
              <a:sym typeface="Calibri"/>
            </a:endParaRPr>
          </a:p>
        </p:txBody>
      </p:sp>
      <p:sp>
        <p:nvSpPr>
          <p:cNvPr id="288" name="Google Shape;288;p4"/>
          <p:cNvSpPr/>
          <p:nvPr/>
        </p:nvSpPr>
        <p:spPr>
          <a:xfrm>
            <a:off x="2708443" y="5969002"/>
            <a:ext cx="2035763" cy="817308"/>
          </a:xfrm>
          <a:prstGeom prst="chevron">
            <a:avLst>
              <a:gd fmla="val 51965" name="adj"/>
            </a:avLst>
          </a:prstGeom>
          <a:gradFill>
            <a:gsLst>
              <a:gs pos="0">
                <a:srgbClr val="EA6A14"/>
              </a:gs>
              <a:gs pos="23000">
                <a:srgbClr val="EA6A14"/>
              </a:gs>
              <a:gs pos="58052">
                <a:srgbClr val="EE2231"/>
              </a:gs>
              <a:gs pos="69000">
                <a:srgbClr val="EE2231"/>
              </a:gs>
              <a:gs pos="70000">
                <a:srgbClr val="EE2231"/>
              </a:gs>
              <a:gs pos="90168">
                <a:srgbClr val="EE2231"/>
              </a:gs>
              <a:gs pos="97000">
                <a:srgbClr val="EE2231"/>
              </a:gs>
              <a:gs pos="100000">
                <a:srgbClr val="EE2231"/>
              </a:gs>
            </a:gsLst>
            <a:path path="circle">
              <a:fillToRect b="100%" r="100%"/>
            </a:path>
            <a:tileRect l="-100%" t="-100%"/>
          </a:gradFill>
          <a:ln cap="flat" cmpd="sng" w="12700">
            <a:solidFill>
              <a:srgbClr val="F7CAA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lt1"/>
                </a:solidFill>
                <a:latin typeface="Calibri"/>
                <a:ea typeface="Calibri"/>
                <a:cs typeface="Calibri"/>
                <a:sym typeface="Calibri"/>
              </a:rPr>
              <a:t>I do,</a:t>
            </a:r>
            <a:endParaRPr/>
          </a:p>
          <a:p>
            <a:pPr indent="0" lvl="0" marL="0" marR="0" rtl="0" algn="ctr">
              <a:spcBef>
                <a:spcPts val="0"/>
              </a:spcBef>
              <a:spcAft>
                <a:spcPts val="0"/>
              </a:spcAft>
              <a:buNone/>
            </a:pPr>
            <a:r>
              <a:rPr b="1" lang="en-US" sz="1600">
                <a:solidFill>
                  <a:schemeClr val="lt1"/>
                </a:solidFill>
                <a:latin typeface="Calibri"/>
                <a:ea typeface="Calibri"/>
                <a:cs typeface="Calibri"/>
                <a:sym typeface="Calibri"/>
              </a:rPr>
              <a:t> you watch</a:t>
            </a:r>
            <a:endParaRPr b="1" sz="1600">
              <a:solidFill>
                <a:schemeClr val="lt1"/>
              </a:solidFill>
              <a:latin typeface="Calibri"/>
              <a:ea typeface="Calibri"/>
              <a:cs typeface="Calibri"/>
              <a:sym typeface="Calibri"/>
            </a:endParaRPr>
          </a:p>
        </p:txBody>
      </p:sp>
      <p:sp>
        <p:nvSpPr>
          <p:cNvPr id="289" name="Google Shape;289;p4"/>
          <p:cNvSpPr/>
          <p:nvPr/>
        </p:nvSpPr>
        <p:spPr>
          <a:xfrm>
            <a:off x="4581182" y="5969002"/>
            <a:ext cx="2042342" cy="828638"/>
          </a:xfrm>
          <a:prstGeom prst="chevron">
            <a:avLst>
              <a:gd fmla="val 51965" name="adj"/>
            </a:avLst>
          </a:prstGeom>
          <a:gradFill>
            <a:gsLst>
              <a:gs pos="0">
                <a:srgbClr val="E24856"/>
              </a:gs>
              <a:gs pos="13000">
                <a:srgbClr val="E24856"/>
              </a:gs>
              <a:gs pos="14000">
                <a:srgbClr val="EE2231"/>
              </a:gs>
              <a:gs pos="23000">
                <a:srgbClr val="EE2231"/>
              </a:gs>
              <a:gs pos="35650">
                <a:srgbClr val="EE2231"/>
              </a:gs>
              <a:gs pos="44821">
                <a:srgbClr val="EE2231"/>
              </a:gs>
              <a:gs pos="58627">
                <a:srgbClr val="C00000"/>
              </a:gs>
              <a:gs pos="66659">
                <a:srgbClr val="C00000"/>
              </a:gs>
              <a:gs pos="77008">
                <a:srgbClr val="C00000"/>
              </a:gs>
              <a:gs pos="88503">
                <a:srgbClr val="C00000"/>
              </a:gs>
              <a:gs pos="95000">
                <a:srgbClr val="C00000"/>
              </a:gs>
              <a:gs pos="100000">
                <a:srgbClr val="C00000"/>
              </a:gs>
            </a:gsLst>
            <a:path path="circle">
              <a:fillToRect b="100%" r="100%"/>
            </a:path>
            <a:tileRect l="-100%" t="-100%"/>
          </a:gradFill>
          <a:ln cap="flat" cmpd="sng" w="12700">
            <a:solidFill>
              <a:schemeClr val="accent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lt1"/>
                </a:solidFill>
                <a:latin typeface="Calibri"/>
                <a:ea typeface="Calibri"/>
                <a:cs typeface="Calibri"/>
                <a:sym typeface="Calibri"/>
              </a:rPr>
              <a:t>I do, </a:t>
            </a:r>
            <a:endParaRPr/>
          </a:p>
          <a:p>
            <a:pPr indent="0" lvl="0" marL="0" marR="0" rtl="0" algn="ctr">
              <a:spcBef>
                <a:spcPts val="0"/>
              </a:spcBef>
              <a:spcAft>
                <a:spcPts val="0"/>
              </a:spcAft>
              <a:buNone/>
            </a:pPr>
            <a:r>
              <a:rPr b="1" lang="en-US" sz="1600">
                <a:solidFill>
                  <a:schemeClr val="lt1"/>
                </a:solidFill>
                <a:latin typeface="Calibri"/>
                <a:ea typeface="Calibri"/>
                <a:cs typeface="Calibri"/>
                <a:sym typeface="Calibri"/>
              </a:rPr>
              <a:t>you help</a:t>
            </a:r>
            <a:endParaRPr b="1" sz="1600">
              <a:solidFill>
                <a:schemeClr val="lt1"/>
              </a:solidFill>
              <a:latin typeface="Calibri"/>
              <a:ea typeface="Calibri"/>
              <a:cs typeface="Calibri"/>
              <a:sym typeface="Calibri"/>
            </a:endParaRPr>
          </a:p>
        </p:txBody>
      </p:sp>
      <p:sp>
        <p:nvSpPr>
          <p:cNvPr id="290" name="Google Shape;290;p4"/>
          <p:cNvSpPr/>
          <p:nvPr/>
        </p:nvSpPr>
        <p:spPr>
          <a:xfrm>
            <a:off x="6433531" y="5969002"/>
            <a:ext cx="1979583" cy="831848"/>
          </a:xfrm>
          <a:prstGeom prst="chevron">
            <a:avLst>
              <a:gd fmla="val 51965" name="adj"/>
            </a:avLst>
          </a:prstGeom>
          <a:gradFill>
            <a:gsLst>
              <a:gs pos="0">
                <a:srgbClr val="8C103D"/>
              </a:gs>
              <a:gs pos="23000">
                <a:srgbClr val="C00000"/>
              </a:gs>
              <a:gs pos="68000">
                <a:srgbClr val="002060"/>
              </a:gs>
              <a:gs pos="69000">
                <a:srgbClr val="002060"/>
              </a:gs>
              <a:gs pos="82188">
                <a:srgbClr val="002060"/>
              </a:gs>
              <a:gs pos="97000">
                <a:srgbClr val="2C4E8C"/>
              </a:gs>
              <a:gs pos="100000">
                <a:srgbClr val="2C4E8C"/>
              </a:gs>
            </a:gsLst>
            <a:path path="circle">
              <a:fillToRect b="100%" r="100%"/>
            </a:path>
            <a:tileRect l="-100%" t="-100%"/>
          </a:gradFill>
          <a:ln cap="flat" cmpd="sng" w="12700">
            <a:solidFill>
              <a:schemeClr val="accent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lt1"/>
                </a:solidFill>
                <a:latin typeface="Calibri"/>
                <a:ea typeface="Calibri"/>
                <a:cs typeface="Calibri"/>
                <a:sym typeface="Calibri"/>
              </a:rPr>
              <a:t>You do,</a:t>
            </a:r>
            <a:endParaRPr/>
          </a:p>
          <a:p>
            <a:pPr indent="0" lvl="0" marL="0" marR="0" rtl="0" algn="ctr">
              <a:spcBef>
                <a:spcPts val="0"/>
              </a:spcBef>
              <a:spcAft>
                <a:spcPts val="0"/>
              </a:spcAft>
              <a:buNone/>
            </a:pPr>
            <a:r>
              <a:rPr b="1" lang="en-US" sz="1600">
                <a:solidFill>
                  <a:schemeClr val="lt1"/>
                </a:solidFill>
                <a:latin typeface="Calibri"/>
                <a:ea typeface="Calibri"/>
                <a:cs typeface="Calibri"/>
                <a:sym typeface="Calibri"/>
              </a:rPr>
              <a:t> I help</a:t>
            </a:r>
            <a:endParaRPr b="1" sz="1600">
              <a:solidFill>
                <a:schemeClr val="lt1"/>
              </a:solidFill>
              <a:latin typeface="Calibri"/>
              <a:ea typeface="Calibri"/>
              <a:cs typeface="Calibri"/>
              <a:sym typeface="Calibri"/>
            </a:endParaRPr>
          </a:p>
        </p:txBody>
      </p:sp>
      <p:sp>
        <p:nvSpPr>
          <p:cNvPr id="291" name="Google Shape;291;p4"/>
          <p:cNvSpPr/>
          <p:nvPr/>
        </p:nvSpPr>
        <p:spPr>
          <a:xfrm>
            <a:off x="8219458" y="5972008"/>
            <a:ext cx="2006991" cy="800219"/>
          </a:xfrm>
          <a:prstGeom prst="chevron">
            <a:avLst>
              <a:gd fmla="val 51965" name="adj"/>
            </a:avLst>
          </a:prstGeom>
          <a:gradFill>
            <a:gsLst>
              <a:gs pos="0">
                <a:srgbClr val="03DAF7"/>
              </a:gs>
              <a:gs pos="20112">
                <a:srgbClr val="03DAF7"/>
              </a:gs>
              <a:gs pos="48000">
                <a:srgbClr val="5F9DD6"/>
              </a:gs>
              <a:gs pos="100000">
                <a:srgbClr val="7030A0"/>
              </a:gs>
            </a:gsLst>
            <a:lin ang="10800000" scaled="0"/>
          </a:gradFill>
          <a:ln cap="flat" cmpd="sng" w="12700">
            <a:solidFill>
              <a:schemeClr val="accent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600">
                <a:solidFill>
                  <a:schemeClr val="lt1"/>
                </a:solidFill>
                <a:latin typeface="Calibri"/>
                <a:ea typeface="Calibri"/>
                <a:cs typeface="Calibri"/>
                <a:sym typeface="Calibri"/>
              </a:rPr>
              <a:t>You do, I watch (Mastery</a:t>
            </a:r>
            <a:r>
              <a:rPr lang="en-US" sz="1600">
                <a:solidFill>
                  <a:schemeClr val="lt1"/>
                </a:solidFill>
                <a:latin typeface="Calibri"/>
                <a:ea typeface="Calibri"/>
                <a:cs typeface="Calibri"/>
                <a:sym typeface="Calibri"/>
              </a:rPr>
              <a:t>)</a:t>
            </a:r>
            <a:endParaRPr sz="1600">
              <a:solidFill>
                <a:schemeClr val="lt1"/>
              </a:solidFill>
              <a:latin typeface="Calibri"/>
              <a:ea typeface="Calibri"/>
              <a:cs typeface="Calibri"/>
              <a:sym typeface="Calibri"/>
            </a:endParaRPr>
          </a:p>
        </p:txBody>
      </p:sp>
      <p:sp>
        <p:nvSpPr>
          <p:cNvPr id="292" name="Google Shape;292;p4"/>
          <p:cNvSpPr/>
          <p:nvPr/>
        </p:nvSpPr>
        <p:spPr>
          <a:xfrm>
            <a:off x="10009048" y="5974121"/>
            <a:ext cx="1902302" cy="782837"/>
          </a:xfrm>
          <a:prstGeom prst="chevron">
            <a:avLst>
              <a:gd fmla="val 51965" name="adj"/>
            </a:avLst>
          </a:prstGeom>
          <a:gradFill>
            <a:gsLst>
              <a:gs pos="0">
                <a:srgbClr val="4B732F"/>
              </a:gs>
              <a:gs pos="48000">
                <a:srgbClr val="73B148"/>
              </a:gs>
              <a:gs pos="100000">
                <a:srgbClr val="03DAF7"/>
              </a:gs>
            </a:gsLst>
            <a:lin ang="10800000" scaled="0"/>
          </a:gradFill>
          <a:ln cap="flat" cmpd="sng" w="12700">
            <a:solidFill>
              <a:schemeClr val="accent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lt1"/>
                </a:solidFill>
                <a:latin typeface="Calibri"/>
                <a:ea typeface="Calibri"/>
                <a:cs typeface="Calibri"/>
                <a:sym typeface="Calibri"/>
              </a:rPr>
              <a:t>Review</a:t>
            </a:r>
            <a:endParaRPr b="1" sz="1800">
              <a:solidFill>
                <a:schemeClr val="lt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250"/>
                                  </p:stCondLst>
                                  <p:childTnLst>
                                    <p:set>
                                      <p:cBhvr>
                                        <p:cTn dur="1" fill="hold">
                                          <p:stCondLst>
                                            <p:cond delay="0"/>
                                          </p:stCondLst>
                                        </p:cTn>
                                        <p:tgtEl>
                                          <p:spTgt spid="255"/>
                                        </p:tgtEl>
                                        <p:attrNameLst>
                                          <p:attrName>style.visibility</p:attrName>
                                        </p:attrNameLst>
                                      </p:cBhvr>
                                      <p:to>
                                        <p:strVal val="visible"/>
                                      </p:to>
                                    </p:set>
                                    <p:anim calcmode="lin" valueType="num">
                                      <p:cBhvr additive="base">
                                        <p:cTn dur="1250"/>
                                        <p:tgtEl>
                                          <p:spTgt spid="255"/>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4">
                                  <p:stCondLst>
                                    <p:cond delay="250"/>
                                  </p:stCondLst>
                                  <p:childTnLst>
                                    <p:set>
                                      <p:cBhvr>
                                        <p:cTn dur="1" fill="hold">
                                          <p:stCondLst>
                                            <p:cond delay="0"/>
                                          </p:stCondLst>
                                        </p:cTn>
                                        <p:tgtEl>
                                          <p:spTgt spid="259"/>
                                        </p:tgtEl>
                                        <p:attrNameLst>
                                          <p:attrName>style.visibility</p:attrName>
                                        </p:attrNameLst>
                                      </p:cBhvr>
                                      <p:to>
                                        <p:strVal val="visible"/>
                                      </p:to>
                                    </p:set>
                                    <p:anim calcmode="lin" valueType="num">
                                      <p:cBhvr additive="base">
                                        <p:cTn dur="1250"/>
                                        <p:tgtEl>
                                          <p:spTgt spid="259"/>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2">
                                  <p:stCondLst>
                                    <p:cond delay="250"/>
                                  </p:stCondLst>
                                  <p:childTnLst>
                                    <p:set>
                                      <p:cBhvr>
                                        <p:cTn dur="1" fill="hold">
                                          <p:stCondLst>
                                            <p:cond delay="0"/>
                                          </p:stCondLst>
                                        </p:cTn>
                                        <p:tgtEl>
                                          <p:spTgt spid="271"/>
                                        </p:tgtEl>
                                        <p:attrNameLst>
                                          <p:attrName>style.visibility</p:attrName>
                                        </p:attrNameLst>
                                      </p:cBhvr>
                                      <p:to>
                                        <p:strVal val="visible"/>
                                      </p:to>
                                    </p:set>
                                    <p:anim calcmode="lin" valueType="num">
                                      <p:cBhvr additive="base">
                                        <p:cTn dur="1250"/>
                                        <p:tgtEl>
                                          <p:spTgt spid="271"/>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1">
                                  <p:stCondLst>
                                    <p:cond delay="250"/>
                                  </p:stCondLst>
                                  <p:childTnLst>
                                    <p:set>
                                      <p:cBhvr>
                                        <p:cTn dur="1" fill="hold">
                                          <p:stCondLst>
                                            <p:cond delay="0"/>
                                          </p:stCondLst>
                                        </p:cTn>
                                        <p:tgtEl>
                                          <p:spTgt spid="264"/>
                                        </p:tgtEl>
                                        <p:attrNameLst>
                                          <p:attrName>style.visibility</p:attrName>
                                        </p:attrNameLst>
                                      </p:cBhvr>
                                      <p:to>
                                        <p:strVal val="visible"/>
                                      </p:to>
                                    </p:set>
                                    <p:anim calcmode="lin" valueType="num">
                                      <p:cBhvr additive="base">
                                        <p:cTn dur="1250"/>
                                        <p:tgtEl>
                                          <p:spTgt spid="264"/>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6F9FC"/>
            </a:gs>
            <a:gs pos="74000">
              <a:srgbClr val="B3D1EC"/>
            </a:gs>
            <a:gs pos="83000">
              <a:srgbClr val="B3D1EC"/>
            </a:gs>
            <a:gs pos="100000">
              <a:srgbClr val="CCE0F2"/>
            </a:gs>
          </a:gsLst>
          <a:lin ang="5400000" scaled="0"/>
        </a:gradFill>
      </p:bgPr>
    </p:bg>
    <p:spTree>
      <p:nvGrpSpPr>
        <p:cNvPr id="296" name="Shape 296"/>
        <p:cNvGrpSpPr/>
        <p:nvPr/>
      </p:nvGrpSpPr>
      <p:grpSpPr>
        <a:xfrm>
          <a:off x="0" y="0"/>
          <a:ext cx="0" cy="0"/>
          <a:chOff x="0" y="0"/>
          <a:chExt cx="0" cy="0"/>
        </a:xfrm>
      </p:grpSpPr>
      <p:sp>
        <p:nvSpPr>
          <p:cNvPr id="297" name="Google Shape;297;p5"/>
          <p:cNvSpPr txBox="1"/>
          <p:nvPr/>
        </p:nvSpPr>
        <p:spPr>
          <a:xfrm>
            <a:off x="38867" y="5846435"/>
            <a:ext cx="2493378" cy="60007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298" name="Google Shape;298;p5"/>
          <p:cNvSpPr txBox="1"/>
          <p:nvPr/>
        </p:nvSpPr>
        <p:spPr>
          <a:xfrm>
            <a:off x="9849421" y="3934637"/>
            <a:ext cx="2168747" cy="98240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299" name="Google Shape;299;p5"/>
          <p:cNvSpPr txBox="1"/>
          <p:nvPr/>
        </p:nvSpPr>
        <p:spPr>
          <a:xfrm>
            <a:off x="157413" y="484968"/>
            <a:ext cx="2493378" cy="89202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300" name="Google Shape;300;p5"/>
          <p:cNvSpPr txBox="1"/>
          <p:nvPr/>
        </p:nvSpPr>
        <p:spPr>
          <a:xfrm>
            <a:off x="75818" y="2240288"/>
            <a:ext cx="2578297" cy="600075"/>
          </a:xfrm>
          <a:prstGeom prst="rect">
            <a:avLst/>
          </a:prstGeom>
          <a:noFill/>
          <a:ln>
            <a:noFill/>
          </a:ln>
        </p:spPr>
        <p:txBody>
          <a:bodyPr anchorCtr="0" anchor="t" bIns="45700" lIns="91425" spcFirstLastPara="1" rIns="91425" wrap="square" tIns="45700">
            <a:noAutofit/>
          </a:bodyPr>
          <a:lstStyle/>
          <a:p>
            <a:pPr indent="-101600" lvl="0" marL="171450" marR="0" rtl="0" algn="l">
              <a:spcBef>
                <a:spcPts val="0"/>
              </a:spcBef>
              <a:spcAft>
                <a:spcPts val="0"/>
              </a:spcAft>
              <a:buClr>
                <a:srgbClr val="000000"/>
              </a:buClr>
              <a:buSzPts val="1100"/>
              <a:buFont typeface="Arial"/>
              <a:buNone/>
            </a:pPr>
            <a:r>
              <a:t/>
            </a:r>
            <a:endParaRPr sz="1100">
              <a:solidFill>
                <a:srgbClr val="000000"/>
              </a:solidFill>
              <a:latin typeface="Arial"/>
              <a:ea typeface="Arial"/>
              <a:cs typeface="Arial"/>
              <a:sym typeface="Arial"/>
            </a:endParaRPr>
          </a:p>
          <a:p>
            <a:pPr indent="-101600" lvl="0" marL="171450" marR="0" rtl="0" algn="l">
              <a:spcBef>
                <a:spcPts val="0"/>
              </a:spcBef>
              <a:spcAft>
                <a:spcPts val="0"/>
              </a:spcAft>
              <a:buClr>
                <a:srgbClr val="000000"/>
              </a:buClr>
              <a:buSzPts val="1100"/>
              <a:buFont typeface="Arial"/>
              <a:buNone/>
            </a:pPr>
            <a:r>
              <a:t/>
            </a:r>
            <a:endParaRPr sz="1100">
              <a:solidFill>
                <a:srgbClr val="000000"/>
              </a:solidFill>
              <a:latin typeface="Arial"/>
              <a:ea typeface="Arial"/>
              <a:cs typeface="Arial"/>
              <a:sym typeface="Arial"/>
            </a:endParaRPr>
          </a:p>
          <a:p>
            <a:pPr indent="-215900" lvl="0" marL="285750" marR="0" rtl="0" algn="l">
              <a:spcBef>
                <a:spcPts val="0"/>
              </a:spcBef>
              <a:spcAft>
                <a:spcPts val="0"/>
              </a:spcAft>
              <a:buClr>
                <a:srgbClr val="000000"/>
              </a:buClr>
              <a:buSzPts val="1100"/>
              <a:buFont typeface="Arial"/>
              <a:buNone/>
            </a:pPr>
            <a:r>
              <a:t/>
            </a:r>
            <a:endParaRPr sz="1400">
              <a:solidFill>
                <a:srgbClr val="000000"/>
              </a:solidFill>
              <a:latin typeface="Arial"/>
              <a:ea typeface="Arial"/>
              <a:cs typeface="Arial"/>
              <a:sym typeface="Arial"/>
            </a:endParaRPr>
          </a:p>
        </p:txBody>
      </p:sp>
      <p:sp>
        <p:nvSpPr>
          <p:cNvPr id="301" name="Google Shape;301;p5"/>
          <p:cNvSpPr txBox="1"/>
          <p:nvPr/>
        </p:nvSpPr>
        <p:spPr>
          <a:xfrm>
            <a:off x="58853" y="3108176"/>
            <a:ext cx="2026632" cy="1274948"/>
          </a:xfrm>
          <a:prstGeom prst="rect">
            <a:avLst/>
          </a:prstGeom>
          <a:noFill/>
          <a:ln>
            <a:noFill/>
          </a:ln>
        </p:spPr>
        <p:txBody>
          <a:bodyPr anchorCtr="0" anchor="t" bIns="45700" lIns="91425" spcFirstLastPara="1" rIns="91425" wrap="square" tIns="45700">
            <a:noAutofit/>
          </a:bodyPr>
          <a:lstStyle/>
          <a:p>
            <a:pPr indent="-101600" lvl="0" marL="171450" marR="0" rtl="0" algn="l">
              <a:spcBef>
                <a:spcPts val="0"/>
              </a:spcBef>
              <a:spcAft>
                <a:spcPts val="0"/>
              </a:spcAft>
              <a:buClr>
                <a:srgbClr val="000000"/>
              </a:buClr>
              <a:buSzPts val="1100"/>
              <a:buFont typeface="Arial"/>
              <a:buNone/>
            </a:pPr>
            <a:r>
              <a:t/>
            </a:r>
            <a:endParaRPr sz="1100">
              <a:solidFill>
                <a:srgbClr val="000000"/>
              </a:solidFill>
              <a:latin typeface="Arial"/>
              <a:ea typeface="Arial"/>
              <a:cs typeface="Arial"/>
              <a:sym typeface="Arial"/>
            </a:endParaRPr>
          </a:p>
        </p:txBody>
      </p:sp>
      <p:sp>
        <p:nvSpPr>
          <p:cNvPr id="302" name="Google Shape;302;p5"/>
          <p:cNvSpPr/>
          <p:nvPr/>
        </p:nvSpPr>
        <p:spPr>
          <a:xfrm>
            <a:off x="4043363" y="1370013"/>
            <a:ext cx="1592262" cy="1592262"/>
          </a:xfrm>
          <a:custGeom>
            <a:rect b="b" l="l" r="r" t="t"/>
            <a:pathLst>
              <a:path extrusionOk="0" h="411" w="411">
                <a:moveTo>
                  <a:pt x="411" y="193"/>
                </a:moveTo>
                <a:cubicBezTo>
                  <a:pt x="410" y="191"/>
                  <a:pt x="408" y="189"/>
                  <a:pt x="406" y="187"/>
                </a:cubicBezTo>
                <a:cubicBezTo>
                  <a:pt x="227" y="8"/>
                  <a:pt x="227" y="8"/>
                  <a:pt x="227" y="8"/>
                </a:cubicBezTo>
                <a:cubicBezTo>
                  <a:pt x="221" y="1"/>
                  <a:pt x="211" y="0"/>
                  <a:pt x="203" y="5"/>
                </a:cubicBezTo>
                <a:cubicBezTo>
                  <a:pt x="123" y="56"/>
                  <a:pt x="55" y="124"/>
                  <a:pt x="4" y="204"/>
                </a:cubicBezTo>
                <a:cubicBezTo>
                  <a:pt x="0" y="211"/>
                  <a:pt x="1" y="221"/>
                  <a:pt x="7" y="228"/>
                </a:cubicBezTo>
                <a:cubicBezTo>
                  <a:pt x="186" y="407"/>
                  <a:pt x="186" y="407"/>
                  <a:pt x="186" y="407"/>
                </a:cubicBezTo>
                <a:cubicBezTo>
                  <a:pt x="188" y="409"/>
                  <a:pt x="190" y="410"/>
                  <a:pt x="192" y="411"/>
                </a:cubicBezTo>
                <a:cubicBezTo>
                  <a:pt x="230" y="311"/>
                  <a:pt x="310" y="231"/>
                  <a:pt x="411" y="193"/>
                </a:cubicBezTo>
                <a:close/>
              </a:path>
            </a:pathLst>
          </a:custGeom>
          <a:solidFill>
            <a:srgbClr val="64DAA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303" name="Google Shape;303;p5"/>
          <p:cNvGrpSpPr/>
          <p:nvPr/>
        </p:nvGrpSpPr>
        <p:grpSpPr>
          <a:xfrm>
            <a:off x="3684588" y="2343150"/>
            <a:ext cx="998537" cy="2173288"/>
            <a:chOff x="3684588" y="2343150"/>
            <a:chExt cx="998537" cy="2173288"/>
          </a:xfrm>
        </p:grpSpPr>
        <p:sp>
          <p:nvSpPr>
            <p:cNvPr id="304" name="Google Shape;304;p5"/>
            <p:cNvSpPr/>
            <p:nvPr/>
          </p:nvSpPr>
          <p:spPr>
            <a:xfrm>
              <a:off x="3684588" y="3013075"/>
              <a:ext cx="998537" cy="836613"/>
            </a:xfrm>
            <a:custGeom>
              <a:rect b="b" l="l" r="r" t="t"/>
              <a:pathLst>
                <a:path extrusionOk="0" h="216" w="258">
                  <a:moveTo>
                    <a:pt x="258" y="14"/>
                  </a:moveTo>
                  <a:cubicBezTo>
                    <a:pt x="258" y="8"/>
                    <a:pt x="256" y="3"/>
                    <a:pt x="252" y="0"/>
                  </a:cubicBezTo>
                  <a:cubicBezTo>
                    <a:pt x="9" y="0"/>
                    <a:pt x="9" y="0"/>
                    <a:pt x="9" y="0"/>
                  </a:cubicBezTo>
                  <a:cubicBezTo>
                    <a:pt x="8" y="4"/>
                    <a:pt x="8" y="9"/>
                    <a:pt x="7" y="14"/>
                  </a:cubicBezTo>
                  <a:cubicBezTo>
                    <a:pt x="2" y="45"/>
                    <a:pt x="0" y="76"/>
                    <a:pt x="0" y="108"/>
                  </a:cubicBezTo>
                  <a:cubicBezTo>
                    <a:pt x="0" y="139"/>
                    <a:pt x="2" y="171"/>
                    <a:pt x="7" y="202"/>
                  </a:cubicBezTo>
                  <a:cubicBezTo>
                    <a:pt x="8" y="206"/>
                    <a:pt x="8" y="211"/>
                    <a:pt x="9" y="216"/>
                  </a:cubicBezTo>
                  <a:cubicBezTo>
                    <a:pt x="252" y="216"/>
                    <a:pt x="252" y="216"/>
                    <a:pt x="252" y="216"/>
                  </a:cubicBezTo>
                  <a:cubicBezTo>
                    <a:pt x="256" y="212"/>
                    <a:pt x="258" y="207"/>
                    <a:pt x="258" y="202"/>
                  </a:cubicBezTo>
                  <a:lnTo>
                    <a:pt x="258" y="14"/>
                  </a:lnTo>
                  <a:close/>
                </a:path>
              </a:pathLst>
            </a:custGeom>
            <a:solidFill>
              <a:srgbClr val="64D1DA"/>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05" name="Google Shape;305;p5"/>
            <p:cNvSpPr/>
            <p:nvPr/>
          </p:nvSpPr>
          <p:spPr>
            <a:xfrm>
              <a:off x="3719513" y="2343150"/>
              <a:ext cx="939800" cy="669925"/>
            </a:xfrm>
            <a:custGeom>
              <a:rect b="b" l="l" r="r" t="t"/>
              <a:pathLst>
                <a:path extrusionOk="0" h="173" w="243">
                  <a:moveTo>
                    <a:pt x="81" y="10"/>
                  </a:moveTo>
                  <a:cubicBezTo>
                    <a:pt x="71" y="0"/>
                    <a:pt x="55" y="3"/>
                    <a:pt x="49" y="16"/>
                  </a:cubicBezTo>
                  <a:cubicBezTo>
                    <a:pt x="26" y="66"/>
                    <a:pt x="10" y="118"/>
                    <a:pt x="0" y="173"/>
                  </a:cubicBezTo>
                  <a:cubicBezTo>
                    <a:pt x="243" y="173"/>
                    <a:pt x="243" y="173"/>
                    <a:pt x="243" y="173"/>
                  </a:cubicBezTo>
                  <a:lnTo>
                    <a:pt x="81" y="10"/>
                  </a:lnTo>
                  <a:close/>
                </a:path>
              </a:pathLst>
            </a:custGeom>
            <a:solidFill>
              <a:srgbClr val="91E5E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06" name="Google Shape;306;p5"/>
            <p:cNvSpPr/>
            <p:nvPr/>
          </p:nvSpPr>
          <p:spPr>
            <a:xfrm>
              <a:off x="3719513" y="3849688"/>
              <a:ext cx="939800" cy="666750"/>
            </a:xfrm>
            <a:custGeom>
              <a:rect b="b" l="l" r="r" t="t"/>
              <a:pathLst>
                <a:path extrusionOk="0" h="172" w="243">
                  <a:moveTo>
                    <a:pt x="49" y="157"/>
                  </a:moveTo>
                  <a:cubicBezTo>
                    <a:pt x="55" y="169"/>
                    <a:pt x="71" y="172"/>
                    <a:pt x="81" y="162"/>
                  </a:cubicBezTo>
                  <a:cubicBezTo>
                    <a:pt x="243" y="0"/>
                    <a:pt x="243" y="0"/>
                    <a:pt x="243" y="0"/>
                  </a:cubicBezTo>
                  <a:cubicBezTo>
                    <a:pt x="0" y="0"/>
                    <a:pt x="0" y="0"/>
                    <a:pt x="0" y="0"/>
                  </a:cubicBezTo>
                  <a:cubicBezTo>
                    <a:pt x="10" y="54"/>
                    <a:pt x="26" y="107"/>
                    <a:pt x="49" y="157"/>
                  </a:cubicBezTo>
                  <a:close/>
                </a:path>
              </a:pathLst>
            </a:custGeom>
            <a:solidFill>
              <a:srgbClr val="2CC6D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307" name="Google Shape;307;p5"/>
          <p:cNvGrpSpPr/>
          <p:nvPr/>
        </p:nvGrpSpPr>
        <p:grpSpPr>
          <a:xfrm>
            <a:off x="5016500" y="4849813"/>
            <a:ext cx="2168525" cy="1000125"/>
            <a:chOff x="5016500" y="4849813"/>
            <a:chExt cx="2168525" cy="1000125"/>
          </a:xfrm>
        </p:grpSpPr>
        <p:sp>
          <p:nvSpPr>
            <p:cNvPr id="308" name="Google Shape;308;p5"/>
            <p:cNvSpPr/>
            <p:nvPr/>
          </p:nvSpPr>
          <p:spPr>
            <a:xfrm>
              <a:off x="6518275" y="4868863"/>
              <a:ext cx="666750" cy="941387"/>
            </a:xfrm>
            <a:custGeom>
              <a:rect b="b" l="l" r="r" t="t"/>
              <a:pathLst>
                <a:path extrusionOk="0" h="243" w="172">
                  <a:moveTo>
                    <a:pt x="157" y="195"/>
                  </a:moveTo>
                  <a:cubicBezTo>
                    <a:pt x="169" y="189"/>
                    <a:pt x="172" y="173"/>
                    <a:pt x="163" y="163"/>
                  </a:cubicBezTo>
                  <a:cubicBezTo>
                    <a:pt x="0" y="0"/>
                    <a:pt x="0" y="0"/>
                    <a:pt x="0" y="0"/>
                  </a:cubicBezTo>
                  <a:cubicBezTo>
                    <a:pt x="0" y="0"/>
                    <a:pt x="0" y="0"/>
                    <a:pt x="0" y="0"/>
                  </a:cubicBezTo>
                  <a:cubicBezTo>
                    <a:pt x="0" y="243"/>
                    <a:pt x="0" y="243"/>
                    <a:pt x="0" y="243"/>
                  </a:cubicBezTo>
                  <a:cubicBezTo>
                    <a:pt x="54" y="234"/>
                    <a:pt x="107" y="218"/>
                    <a:pt x="157" y="195"/>
                  </a:cubicBezTo>
                  <a:close/>
                </a:path>
              </a:pathLst>
            </a:custGeom>
            <a:solidFill>
              <a:srgbClr val="0A436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09" name="Google Shape;309;p5"/>
            <p:cNvSpPr/>
            <p:nvPr/>
          </p:nvSpPr>
          <p:spPr>
            <a:xfrm>
              <a:off x="5016500" y="4868863"/>
              <a:ext cx="665163" cy="941387"/>
            </a:xfrm>
            <a:custGeom>
              <a:rect b="b" l="l" r="r" t="t"/>
              <a:pathLst>
                <a:path extrusionOk="0" h="243" w="172">
                  <a:moveTo>
                    <a:pt x="172" y="0"/>
                  </a:moveTo>
                  <a:cubicBezTo>
                    <a:pt x="9" y="163"/>
                    <a:pt x="9" y="163"/>
                    <a:pt x="9" y="163"/>
                  </a:cubicBezTo>
                  <a:cubicBezTo>
                    <a:pt x="0" y="173"/>
                    <a:pt x="3" y="189"/>
                    <a:pt x="15" y="195"/>
                  </a:cubicBezTo>
                  <a:cubicBezTo>
                    <a:pt x="65" y="218"/>
                    <a:pt x="118" y="234"/>
                    <a:pt x="172" y="243"/>
                  </a:cubicBezTo>
                  <a:cubicBezTo>
                    <a:pt x="172" y="0"/>
                    <a:pt x="172" y="0"/>
                    <a:pt x="172" y="0"/>
                  </a:cubicBezTo>
                  <a:close/>
                </a:path>
              </a:pathLst>
            </a:custGeom>
            <a:solidFill>
              <a:srgbClr val="2070A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10" name="Google Shape;310;p5"/>
            <p:cNvSpPr/>
            <p:nvPr/>
          </p:nvSpPr>
          <p:spPr>
            <a:xfrm>
              <a:off x="5681663" y="4849813"/>
              <a:ext cx="836612" cy="1000125"/>
            </a:xfrm>
            <a:custGeom>
              <a:rect b="b" l="l" r="r" t="t"/>
              <a:pathLst>
                <a:path extrusionOk="0" h="258" w="216">
                  <a:moveTo>
                    <a:pt x="202" y="0"/>
                  </a:moveTo>
                  <a:cubicBezTo>
                    <a:pt x="14" y="0"/>
                    <a:pt x="14" y="0"/>
                    <a:pt x="14" y="0"/>
                  </a:cubicBezTo>
                  <a:cubicBezTo>
                    <a:pt x="14" y="0"/>
                    <a:pt x="14" y="0"/>
                    <a:pt x="14" y="0"/>
                  </a:cubicBezTo>
                  <a:cubicBezTo>
                    <a:pt x="9" y="0"/>
                    <a:pt x="4" y="2"/>
                    <a:pt x="0" y="5"/>
                  </a:cubicBezTo>
                  <a:cubicBezTo>
                    <a:pt x="0" y="248"/>
                    <a:pt x="0" y="248"/>
                    <a:pt x="0" y="248"/>
                  </a:cubicBezTo>
                  <a:cubicBezTo>
                    <a:pt x="5" y="249"/>
                    <a:pt x="9" y="250"/>
                    <a:pt x="14" y="251"/>
                  </a:cubicBezTo>
                  <a:cubicBezTo>
                    <a:pt x="45" y="255"/>
                    <a:pt x="76" y="258"/>
                    <a:pt x="108" y="258"/>
                  </a:cubicBezTo>
                  <a:cubicBezTo>
                    <a:pt x="140" y="258"/>
                    <a:pt x="171" y="255"/>
                    <a:pt x="202" y="251"/>
                  </a:cubicBezTo>
                  <a:cubicBezTo>
                    <a:pt x="207" y="250"/>
                    <a:pt x="211" y="249"/>
                    <a:pt x="216" y="248"/>
                  </a:cubicBezTo>
                  <a:cubicBezTo>
                    <a:pt x="216" y="5"/>
                    <a:pt x="216" y="5"/>
                    <a:pt x="216" y="5"/>
                  </a:cubicBezTo>
                  <a:cubicBezTo>
                    <a:pt x="212" y="2"/>
                    <a:pt x="207" y="0"/>
                    <a:pt x="202" y="0"/>
                  </a:cubicBezTo>
                  <a:close/>
                </a:path>
              </a:pathLst>
            </a:custGeom>
            <a:solidFill>
              <a:srgbClr val="06528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311" name="Google Shape;311;p5"/>
          <p:cNvSpPr/>
          <p:nvPr/>
        </p:nvSpPr>
        <p:spPr>
          <a:xfrm>
            <a:off x="6565900" y="3897313"/>
            <a:ext cx="1590675" cy="1592262"/>
          </a:xfrm>
          <a:custGeom>
            <a:rect b="b" l="l" r="r" t="t"/>
            <a:pathLst>
              <a:path extrusionOk="0" h="411" w="411">
                <a:moveTo>
                  <a:pt x="404" y="183"/>
                </a:moveTo>
                <a:cubicBezTo>
                  <a:pt x="225" y="4"/>
                  <a:pt x="225" y="4"/>
                  <a:pt x="225" y="4"/>
                </a:cubicBezTo>
                <a:cubicBezTo>
                  <a:pt x="223" y="3"/>
                  <a:pt x="221" y="1"/>
                  <a:pt x="219" y="0"/>
                </a:cubicBezTo>
                <a:cubicBezTo>
                  <a:pt x="181" y="101"/>
                  <a:pt x="101" y="181"/>
                  <a:pt x="0" y="218"/>
                </a:cubicBezTo>
                <a:cubicBezTo>
                  <a:pt x="1" y="221"/>
                  <a:pt x="3" y="223"/>
                  <a:pt x="5" y="225"/>
                </a:cubicBezTo>
                <a:cubicBezTo>
                  <a:pt x="184" y="403"/>
                  <a:pt x="184" y="403"/>
                  <a:pt x="184" y="403"/>
                </a:cubicBezTo>
                <a:cubicBezTo>
                  <a:pt x="190" y="410"/>
                  <a:pt x="200" y="411"/>
                  <a:pt x="208" y="406"/>
                </a:cubicBezTo>
                <a:cubicBezTo>
                  <a:pt x="288" y="356"/>
                  <a:pt x="356" y="288"/>
                  <a:pt x="407" y="208"/>
                </a:cubicBezTo>
                <a:cubicBezTo>
                  <a:pt x="411" y="200"/>
                  <a:pt x="410" y="190"/>
                  <a:pt x="404" y="183"/>
                </a:cubicBezTo>
                <a:close/>
              </a:path>
            </a:pathLst>
          </a:custGeom>
          <a:solidFill>
            <a:srgbClr val="8C103D"/>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312" name="Google Shape;312;p5"/>
          <p:cNvGrpSpPr/>
          <p:nvPr/>
        </p:nvGrpSpPr>
        <p:grpSpPr>
          <a:xfrm>
            <a:off x="5016500" y="1012825"/>
            <a:ext cx="2168525" cy="1000125"/>
            <a:chOff x="5016500" y="1012825"/>
            <a:chExt cx="2168525" cy="1000125"/>
          </a:xfrm>
        </p:grpSpPr>
        <p:sp>
          <p:nvSpPr>
            <p:cNvPr id="313" name="Google Shape;313;p5"/>
            <p:cNvSpPr/>
            <p:nvPr/>
          </p:nvSpPr>
          <p:spPr>
            <a:xfrm>
              <a:off x="5681663" y="1012825"/>
              <a:ext cx="836612" cy="1000125"/>
            </a:xfrm>
            <a:custGeom>
              <a:rect b="b" l="l" r="r" t="t"/>
              <a:pathLst>
                <a:path extrusionOk="0" h="258" w="216">
                  <a:moveTo>
                    <a:pt x="202" y="258"/>
                  </a:moveTo>
                  <a:cubicBezTo>
                    <a:pt x="207" y="258"/>
                    <a:pt x="212" y="256"/>
                    <a:pt x="216" y="252"/>
                  </a:cubicBezTo>
                  <a:cubicBezTo>
                    <a:pt x="216" y="9"/>
                    <a:pt x="216" y="9"/>
                    <a:pt x="216" y="9"/>
                  </a:cubicBezTo>
                  <a:cubicBezTo>
                    <a:pt x="211" y="8"/>
                    <a:pt x="207" y="7"/>
                    <a:pt x="202" y="7"/>
                  </a:cubicBezTo>
                  <a:cubicBezTo>
                    <a:pt x="171" y="2"/>
                    <a:pt x="140" y="0"/>
                    <a:pt x="108" y="0"/>
                  </a:cubicBezTo>
                  <a:cubicBezTo>
                    <a:pt x="76" y="0"/>
                    <a:pt x="45" y="2"/>
                    <a:pt x="14" y="7"/>
                  </a:cubicBezTo>
                  <a:cubicBezTo>
                    <a:pt x="9" y="7"/>
                    <a:pt x="5" y="8"/>
                    <a:pt x="0" y="9"/>
                  </a:cubicBezTo>
                  <a:cubicBezTo>
                    <a:pt x="0" y="252"/>
                    <a:pt x="0" y="252"/>
                    <a:pt x="0" y="252"/>
                  </a:cubicBezTo>
                  <a:cubicBezTo>
                    <a:pt x="4" y="256"/>
                    <a:pt x="9" y="258"/>
                    <a:pt x="14" y="258"/>
                  </a:cubicBezTo>
                  <a:lnTo>
                    <a:pt x="202" y="258"/>
                  </a:lnTo>
                  <a:close/>
                </a:path>
              </a:pathLst>
            </a:custGeom>
            <a:solidFill>
              <a:srgbClr val="FFBC2E"/>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14" name="Google Shape;314;p5"/>
            <p:cNvSpPr/>
            <p:nvPr/>
          </p:nvSpPr>
          <p:spPr>
            <a:xfrm>
              <a:off x="5016500" y="1047750"/>
              <a:ext cx="665163" cy="941388"/>
            </a:xfrm>
            <a:custGeom>
              <a:rect b="b" l="l" r="r" t="t"/>
              <a:pathLst>
                <a:path extrusionOk="0" h="243" w="172">
                  <a:moveTo>
                    <a:pt x="15" y="49"/>
                  </a:moveTo>
                  <a:cubicBezTo>
                    <a:pt x="3" y="54"/>
                    <a:pt x="0" y="71"/>
                    <a:pt x="9" y="80"/>
                  </a:cubicBezTo>
                  <a:cubicBezTo>
                    <a:pt x="172" y="243"/>
                    <a:pt x="172" y="243"/>
                    <a:pt x="172" y="243"/>
                  </a:cubicBezTo>
                  <a:cubicBezTo>
                    <a:pt x="172" y="0"/>
                    <a:pt x="172" y="0"/>
                    <a:pt x="172" y="0"/>
                  </a:cubicBezTo>
                  <a:cubicBezTo>
                    <a:pt x="118" y="9"/>
                    <a:pt x="65" y="26"/>
                    <a:pt x="15" y="49"/>
                  </a:cubicBezTo>
                  <a:close/>
                </a:path>
              </a:pathLst>
            </a:custGeom>
            <a:solidFill>
              <a:srgbClr val="FFD06E"/>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15" name="Google Shape;315;p5"/>
            <p:cNvSpPr/>
            <p:nvPr/>
          </p:nvSpPr>
          <p:spPr>
            <a:xfrm>
              <a:off x="6518275" y="1047750"/>
              <a:ext cx="666750" cy="941388"/>
            </a:xfrm>
            <a:custGeom>
              <a:rect b="b" l="l" r="r" t="t"/>
              <a:pathLst>
                <a:path extrusionOk="0" h="243" w="172">
                  <a:moveTo>
                    <a:pt x="163" y="80"/>
                  </a:moveTo>
                  <a:cubicBezTo>
                    <a:pt x="172" y="71"/>
                    <a:pt x="169" y="54"/>
                    <a:pt x="157" y="49"/>
                  </a:cubicBezTo>
                  <a:cubicBezTo>
                    <a:pt x="107" y="26"/>
                    <a:pt x="54" y="9"/>
                    <a:pt x="0" y="0"/>
                  </a:cubicBezTo>
                  <a:cubicBezTo>
                    <a:pt x="0" y="243"/>
                    <a:pt x="0" y="243"/>
                    <a:pt x="0" y="243"/>
                  </a:cubicBezTo>
                  <a:lnTo>
                    <a:pt x="163" y="80"/>
                  </a:lnTo>
                  <a:close/>
                </a:path>
              </a:pathLst>
            </a:custGeom>
            <a:solidFill>
              <a:srgbClr val="FAB32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16" name="Google Shape;316;p5"/>
            <p:cNvSpPr/>
            <p:nvPr/>
          </p:nvSpPr>
          <p:spPr>
            <a:xfrm>
              <a:off x="5829300" y="1160463"/>
              <a:ext cx="538163" cy="639762"/>
            </a:xfrm>
            <a:custGeom>
              <a:rect b="b" l="l" r="r" t="t"/>
              <a:pathLst>
                <a:path extrusionOk="0" h="165" w="139">
                  <a:moveTo>
                    <a:pt x="93" y="159"/>
                  </a:moveTo>
                  <a:cubicBezTo>
                    <a:pt x="93" y="162"/>
                    <a:pt x="90" y="165"/>
                    <a:pt x="87" y="165"/>
                  </a:cubicBezTo>
                  <a:cubicBezTo>
                    <a:pt x="52" y="165"/>
                    <a:pt x="52" y="165"/>
                    <a:pt x="52" y="165"/>
                  </a:cubicBezTo>
                  <a:cubicBezTo>
                    <a:pt x="49" y="165"/>
                    <a:pt x="47" y="162"/>
                    <a:pt x="47" y="159"/>
                  </a:cubicBezTo>
                  <a:cubicBezTo>
                    <a:pt x="47" y="159"/>
                    <a:pt x="47" y="159"/>
                    <a:pt x="47" y="159"/>
                  </a:cubicBezTo>
                  <a:cubicBezTo>
                    <a:pt x="47" y="156"/>
                    <a:pt x="49" y="153"/>
                    <a:pt x="52" y="153"/>
                  </a:cubicBezTo>
                  <a:cubicBezTo>
                    <a:pt x="87" y="153"/>
                    <a:pt x="87" y="153"/>
                    <a:pt x="87" y="153"/>
                  </a:cubicBezTo>
                  <a:cubicBezTo>
                    <a:pt x="90" y="153"/>
                    <a:pt x="93" y="156"/>
                    <a:pt x="93" y="159"/>
                  </a:cubicBezTo>
                  <a:close/>
                  <a:moveTo>
                    <a:pt x="93" y="144"/>
                  </a:moveTo>
                  <a:cubicBezTo>
                    <a:pt x="93" y="141"/>
                    <a:pt x="90" y="139"/>
                    <a:pt x="87" y="139"/>
                  </a:cubicBezTo>
                  <a:cubicBezTo>
                    <a:pt x="52" y="139"/>
                    <a:pt x="52" y="139"/>
                    <a:pt x="52" y="139"/>
                  </a:cubicBezTo>
                  <a:cubicBezTo>
                    <a:pt x="49" y="139"/>
                    <a:pt x="47" y="141"/>
                    <a:pt x="47" y="144"/>
                  </a:cubicBezTo>
                  <a:cubicBezTo>
                    <a:pt x="47" y="144"/>
                    <a:pt x="47" y="144"/>
                    <a:pt x="47" y="144"/>
                  </a:cubicBezTo>
                  <a:cubicBezTo>
                    <a:pt x="47" y="147"/>
                    <a:pt x="49" y="150"/>
                    <a:pt x="52" y="150"/>
                  </a:cubicBezTo>
                  <a:cubicBezTo>
                    <a:pt x="87" y="150"/>
                    <a:pt x="87" y="150"/>
                    <a:pt x="87" y="150"/>
                  </a:cubicBezTo>
                  <a:cubicBezTo>
                    <a:pt x="90" y="150"/>
                    <a:pt x="93" y="147"/>
                    <a:pt x="93" y="144"/>
                  </a:cubicBezTo>
                  <a:close/>
                  <a:moveTo>
                    <a:pt x="75" y="81"/>
                  </a:moveTo>
                  <a:cubicBezTo>
                    <a:pt x="68" y="81"/>
                    <a:pt x="68" y="81"/>
                    <a:pt x="68" y="81"/>
                  </a:cubicBezTo>
                  <a:cubicBezTo>
                    <a:pt x="64" y="81"/>
                    <a:pt x="64" y="81"/>
                    <a:pt x="64" y="81"/>
                  </a:cubicBezTo>
                  <a:cubicBezTo>
                    <a:pt x="64" y="135"/>
                    <a:pt x="64" y="135"/>
                    <a:pt x="64" y="135"/>
                  </a:cubicBezTo>
                  <a:cubicBezTo>
                    <a:pt x="66" y="135"/>
                    <a:pt x="68" y="135"/>
                    <a:pt x="70" y="135"/>
                  </a:cubicBezTo>
                  <a:cubicBezTo>
                    <a:pt x="70" y="135"/>
                    <a:pt x="70" y="135"/>
                    <a:pt x="70" y="135"/>
                  </a:cubicBezTo>
                  <a:cubicBezTo>
                    <a:pt x="70" y="135"/>
                    <a:pt x="70" y="135"/>
                    <a:pt x="70" y="135"/>
                  </a:cubicBezTo>
                  <a:cubicBezTo>
                    <a:pt x="70" y="135"/>
                    <a:pt x="70" y="135"/>
                    <a:pt x="70" y="135"/>
                  </a:cubicBezTo>
                  <a:cubicBezTo>
                    <a:pt x="70" y="135"/>
                    <a:pt x="70" y="135"/>
                    <a:pt x="70" y="135"/>
                  </a:cubicBezTo>
                  <a:cubicBezTo>
                    <a:pt x="72" y="135"/>
                    <a:pt x="74" y="135"/>
                    <a:pt x="75" y="135"/>
                  </a:cubicBezTo>
                  <a:lnTo>
                    <a:pt x="75" y="81"/>
                  </a:lnTo>
                  <a:close/>
                  <a:moveTo>
                    <a:pt x="51" y="59"/>
                  </a:moveTo>
                  <a:cubicBezTo>
                    <a:pt x="46" y="59"/>
                    <a:pt x="42" y="63"/>
                    <a:pt x="42" y="68"/>
                  </a:cubicBezTo>
                  <a:cubicBezTo>
                    <a:pt x="42" y="72"/>
                    <a:pt x="46" y="76"/>
                    <a:pt x="51" y="76"/>
                  </a:cubicBezTo>
                  <a:cubicBezTo>
                    <a:pt x="59" y="76"/>
                    <a:pt x="59" y="76"/>
                    <a:pt x="59" y="76"/>
                  </a:cubicBezTo>
                  <a:cubicBezTo>
                    <a:pt x="59" y="68"/>
                    <a:pt x="59" y="68"/>
                    <a:pt x="59" y="68"/>
                  </a:cubicBezTo>
                  <a:cubicBezTo>
                    <a:pt x="59" y="63"/>
                    <a:pt x="55" y="59"/>
                    <a:pt x="51" y="59"/>
                  </a:cubicBezTo>
                  <a:close/>
                  <a:moveTo>
                    <a:pt x="97" y="68"/>
                  </a:moveTo>
                  <a:cubicBezTo>
                    <a:pt x="97" y="63"/>
                    <a:pt x="94" y="59"/>
                    <a:pt x="89" y="59"/>
                  </a:cubicBezTo>
                  <a:cubicBezTo>
                    <a:pt x="84" y="59"/>
                    <a:pt x="81" y="63"/>
                    <a:pt x="81" y="68"/>
                  </a:cubicBezTo>
                  <a:cubicBezTo>
                    <a:pt x="81" y="76"/>
                    <a:pt x="81" y="76"/>
                    <a:pt x="81" y="76"/>
                  </a:cubicBezTo>
                  <a:cubicBezTo>
                    <a:pt x="89" y="76"/>
                    <a:pt x="89" y="76"/>
                    <a:pt x="89" y="76"/>
                  </a:cubicBezTo>
                  <a:cubicBezTo>
                    <a:pt x="94" y="76"/>
                    <a:pt x="97" y="72"/>
                    <a:pt x="97" y="68"/>
                  </a:cubicBezTo>
                  <a:close/>
                  <a:moveTo>
                    <a:pt x="115" y="53"/>
                  </a:moveTo>
                  <a:cubicBezTo>
                    <a:pt x="112" y="38"/>
                    <a:pt x="94" y="22"/>
                    <a:pt x="70" y="22"/>
                  </a:cubicBezTo>
                  <a:cubicBezTo>
                    <a:pt x="45" y="22"/>
                    <a:pt x="28" y="38"/>
                    <a:pt x="24" y="53"/>
                  </a:cubicBezTo>
                  <a:cubicBezTo>
                    <a:pt x="21" y="64"/>
                    <a:pt x="24" y="74"/>
                    <a:pt x="29" y="85"/>
                  </a:cubicBezTo>
                  <a:cubicBezTo>
                    <a:pt x="34" y="94"/>
                    <a:pt x="39" y="102"/>
                    <a:pt x="43" y="111"/>
                  </a:cubicBezTo>
                  <a:cubicBezTo>
                    <a:pt x="46" y="116"/>
                    <a:pt x="46" y="124"/>
                    <a:pt x="48" y="129"/>
                  </a:cubicBezTo>
                  <a:cubicBezTo>
                    <a:pt x="49" y="134"/>
                    <a:pt x="50" y="135"/>
                    <a:pt x="56" y="135"/>
                  </a:cubicBezTo>
                  <a:cubicBezTo>
                    <a:pt x="57" y="135"/>
                    <a:pt x="58" y="135"/>
                    <a:pt x="59" y="135"/>
                  </a:cubicBezTo>
                  <a:cubicBezTo>
                    <a:pt x="59" y="81"/>
                    <a:pt x="59" y="81"/>
                    <a:pt x="59" y="81"/>
                  </a:cubicBezTo>
                  <a:cubicBezTo>
                    <a:pt x="51" y="81"/>
                    <a:pt x="51" y="81"/>
                    <a:pt x="51" y="81"/>
                  </a:cubicBezTo>
                  <a:cubicBezTo>
                    <a:pt x="47" y="81"/>
                    <a:pt x="44" y="80"/>
                    <a:pt x="41" y="77"/>
                  </a:cubicBezTo>
                  <a:cubicBezTo>
                    <a:pt x="38" y="75"/>
                    <a:pt x="37" y="71"/>
                    <a:pt x="37" y="68"/>
                  </a:cubicBezTo>
                  <a:cubicBezTo>
                    <a:pt x="37" y="64"/>
                    <a:pt x="38" y="61"/>
                    <a:pt x="41" y="58"/>
                  </a:cubicBezTo>
                  <a:cubicBezTo>
                    <a:pt x="44" y="55"/>
                    <a:pt x="47" y="54"/>
                    <a:pt x="51" y="54"/>
                  </a:cubicBezTo>
                  <a:cubicBezTo>
                    <a:pt x="58" y="54"/>
                    <a:pt x="64" y="60"/>
                    <a:pt x="64" y="68"/>
                  </a:cubicBezTo>
                  <a:cubicBezTo>
                    <a:pt x="64" y="68"/>
                    <a:pt x="64" y="68"/>
                    <a:pt x="64" y="68"/>
                  </a:cubicBezTo>
                  <a:cubicBezTo>
                    <a:pt x="64" y="76"/>
                    <a:pt x="64" y="76"/>
                    <a:pt x="64" y="76"/>
                  </a:cubicBezTo>
                  <a:cubicBezTo>
                    <a:pt x="68" y="76"/>
                    <a:pt x="68" y="76"/>
                    <a:pt x="68" y="76"/>
                  </a:cubicBezTo>
                  <a:cubicBezTo>
                    <a:pt x="75" y="76"/>
                    <a:pt x="75" y="76"/>
                    <a:pt x="75" y="76"/>
                  </a:cubicBezTo>
                  <a:cubicBezTo>
                    <a:pt x="75" y="68"/>
                    <a:pt x="75" y="68"/>
                    <a:pt x="75" y="68"/>
                  </a:cubicBezTo>
                  <a:cubicBezTo>
                    <a:pt x="75" y="68"/>
                    <a:pt x="75" y="68"/>
                    <a:pt x="75" y="68"/>
                  </a:cubicBezTo>
                  <a:cubicBezTo>
                    <a:pt x="75" y="64"/>
                    <a:pt x="77" y="61"/>
                    <a:pt x="79" y="58"/>
                  </a:cubicBezTo>
                  <a:cubicBezTo>
                    <a:pt x="82" y="55"/>
                    <a:pt x="85" y="54"/>
                    <a:pt x="89" y="54"/>
                  </a:cubicBezTo>
                  <a:cubicBezTo>
                    <a:pt x="93" y="54"/>
                    <a:pt x="96" y="55"/>
                    <a:pt x="99" y="58"/>
                  </a:cubicBezTo>
                  <a:cubicBezTo>
                    <a:pt x="101" y="61"/>
                    <a:pt x="103" y="64"/>
                    <a:pt x="103" y="68"/>
                  </a:cubicBezTo>
                  <a:cubicBezTo>
                    <a:pt x="103" y="71"/>
                    <a:pt x="101" y="75"/>
                    <a:pt x="99" y="77"/>
                  </a:cubicBezTo>
                  <a:cubicBezTo>
                    <a:pt x="96" y="80"/>
                    <a:pt x="93" y="81"/>
                    <a:pt x="89" y="81"/>
                  </a:cubicBezTo>
                  <a:cubicBezTo>
                    <a:pt x="81" y="81"/>
                    <a:pt x="81" y="81"/>
                    <a:pt x="81" y="81"/>
                  </a:cubicBezTo>
                  <a:cubicBezTo>
                    <a:pt x="81" y="135"/>
                    <a:pt x="81" y="135"/>
                    <a:pt x="81" y="135"/>
                  </a:cubicBezTo>
                  <a:cubicBezTo>
                    <a:pt x="82" y="135"/>
                    <a:pt x="83" y="135"/>
                    <a:pt x="84" y="135"/>
                  </a:cubicBezTo>
                  <a:cubicBezTo>
                    <a:pt x="89" y="135"/>
                    <a:pt x="91" y="134"/>
                    <a:pt x="92" y="129"/>
                  </a:cubicBezTo>
                  <a:cubicBezTo>
                    <a:pt x="93" y="124"/>
                    <a:pt x="94" y="116"/>
                    <a:pt x="96" y="111"/>
                  </a:cubicBezTo>
                  <a:cubicBezTo>
                    <a:pt x="101" y="102"/>
                    <a:pt x="106" y="94"/>
                    <a:pt x="110" y="85"/>
                  </a:cubicBezTo>
                  <a:cubicBezTo>
                    <a:pt x="116" y="74"/>
                    <a:pt x="118" y="64"/>
                    <a:pt x="115" y="53"/>
                  </a:cubicBezTo>
                  <a:close/>
                  <a:moveTo>
                    <a:pt x="75" y="5"/>
                  </a:moveTo>
                  <a:cubicBezTo>
                    <a:pt x="75" y="2"/>
                    <a:pt x="73" y="0"/>
                    <a:pt x="70" y="0"/>
                  </a:cubicBezTo>
                  <a:cubicBezTo>
                    <a:pt x="70" y="0"/>
                    <a:pt x="70" y="0"/>
                    <a:pt x="70" y="0"/>
                  </a:cubicBezTo>
                  <a:cubicBezTo>
                    <a:pt x="67" y="0"/>
                    <a:pt x="65" y="2"/>
                    <a:pt x="65" y="5"/>
                  </a:cubicBezTo>
                  <a:cubicBezTo>
                    <a:pt x="65" y="14"/>
                    <a:pt x="65" y="14"/>
                    <a:pt x="65" y="14"/>
                  </a:cubicBezTo>
                  <a:cubicBezTo>
                    <a:pt x="65" y="17"/>
                    <a:pt x="67" y="19"/>
                    <a:pt x="70" y="19"/>
                  </a:cubicBezTo>
                  <a:cubicBezTo>
                    <a:pt x="70" y="19"/>
                    <a:pt x="70" y="19"/>
                    <a:pt x="70" y="19"/>
                  </a:cubicBezTo>
                  <a:cubicBezTo>
                    <a:pt x="73" y="19"/>
                    <a:pt x="75" y="17"/>
                    <a:pt x="75" y="14"/>
                  </a:cubicBezTo>
                  <a:lnTo>
                    <a:pt x="75" y="5"/>
                  </a:lnTo>
                  <a:close/>
                  <a:moveTo>
                    <a:pt x="103" y="13"/>
                  </a:moveTo>
                  <a:cubicBezTo>
                    <a:pt x="104" y="11"/>
                    <a:pt x="103" y="8"/>
                    <a:pt x="101" y="7"/>
                  </a:cubicBezTo>
                  <a:cubicBezTo>
                    <a:pt x="101" y="7"/>
                    <a:pt x="101" y="7"/>
                    <a:pt x="101" y="7"/>
                  </a:cubicBezTo>
                  <a:cubicBezTo>
                    <a:pt x="98" y="5"/>
                    <a:pt x="95" y="6"/>
                    <a:pt x="94" y="9"/>
                  </a:cubicBezTo>
                  <a:cubicBezTo>
                    <a:pt x="89" y="17"/>
                    <a:pt x="89" y="17"/>
                    <a:pt x="89" y="17"/>
                  </a:cubicBezTo>
                  <a:cubicBezTo>
                    <a:pt x="88" y="19"/>
                    <a:pt x="89" y="22"/>
                    <a:pt x="91" y="24"/>
                  </a:cubicBezTo>
                  <a:cubicBezTo>
                    <a:pt x="91" y="24"/>
                    <a:pt x="91" y="24"/>
                    <a:pt x="91" y="24"/>
                  </a:cubicBezTo>
                  <a:cubicBezTo>
                    <a:pt x="94" y="25"/>
                    <a:pt x="97" y="24"/>
                    <a:pt x="98" y="21"/>
                  </a:cubicBezTo>
                  <a:lnTo>
                    <a:pt x="103" y="13"/>
                  </a:lnTo>
                  <a:close/>
                  <a:moveTo>
                    <a:pt x="123" y="30"/>
                  </a:moveTo>
                  <a:cubicBezTo>
                    <a:pt x="125" y="28"/>
                    <a:pt x="125" y="25"/>
                    <a:pt x="124" y="22"/>
                  </a:cubicBezTo>
                  <a:cubicBezTo>
                    <a:pt x="124" y="22"/>
                    <a:pt x="124" y="22"/>
                    <a:pt x="124" y="22"/>
                  </a:cubicBezTo>
                  <a:cubicBezTo>
                    <a:pt x="122" y="20"/>
                    <a:pt x="119" y="20"/>
                    <a:pt x="117" y="22"/>
                  </a:cubicBezTo>
                  <a:cubicBezTo>
                    <a:pt x="110" y="28"/>
                    <a:pt x="110" y="28"/>
                    <a:pt x="110" y="28"/>
                  </a:cubicBezTo>
                  <a:cubicBezTo>
                    <a:pt x="108" y="30"/>
                    <a:pt x="107" y="33"/>
                    <a:pt x="109" y="35"/>
                  </a:cubicBezTo>
                  <a:cubicBezTo>
                    <a:pt x="109" y="35"/>
                    <a:pt x="109" y="35"/>
                    <a:pt x="109" y="35"/>
                  </a:cubicBezTo>
                  <a:cubicBezTo>
                    <a:pt x="111" y="37"/>
                    <a:pt x="114" y="38"/>
                    <a:pt x="116" y="36"/>
                  </a:cubicBezTo>
                  <a:lnTo>
                    <a:pt x="123" y="30"/>
                  </a:lnTo>
                  <a:close/>
                  <a:moveTo>
                    <a:pt x="134" y="54"/>
                  </a:moveTo>
                  <a:cubicBezTo>
                    <a:pt x="137" y="54"/>
                    <a:pt x="139" y="51"/>
                    <a:pt x="138" y="48"/>
                  </a:cubicBezTo>
                  <a:cubicBezTo>
                    <a:pt x="138" y="48"/>
                    <a:pt x="138" y="48"/>
                    <a:pt x="138" y="48"/>
                  </a:cubicBezTo>
                  <a:cubicBezTo>
                    <a:pt x="138" y="46"/>
                    <a:pt x="135" y="44"/>
                    <a:pt x="132" y="44"/>
                  </a:cubicBezTo>
                  <a:cubicBezTo>
                    <a:pt x="123" y="46"/>
                    <a:pt x="123" y="46"/>
                    <a:pt x="123" y="46"/>
                  </a:cubicBezTo>
                  <a:cubicBezTo>
                    <a:pt x="120" y="46"/>
                    <a:pt x="119" y="49"/>
                    <a:pt x="119" y="52"/>
                  </a:cubicBezTo>
                  <a:cubicBezTo>
                    <a:pt x="119" y="52"/>
                    <a:pt x="119" y="52"/>
                    <a:pt x="119" y="52"/>
                  </a:cubicBezTo>
                  <a:cubicBezTo>
                    <a:pt x="120" y="54"/>
                    <a:pt x="122" y="56"/>
                    <a:pt x="125" y="56"/>
                  </a:cubicBezTo>
                  <a:lnTo>
                    <a:pt x="134" y="54"/>
                  </a:lnTo>
                  <a:close/>
                  <a:moveTo>
                    <a:pt x="132" y="81"/>
                  </a:moveTo>
                  <a:cubicBezTo>
                    <a:pt x="134" y="82"/>
                    <a:pt x="137" y="80"/>
                    <a:pt x="138" y="77"/>
                  </a:cubicBezTo>
                  <a:cubicBezTo>
                    <a:pt x="138" y="77"/>
                    <a:pt x="138" y="77"/>
                    <a:pt x="138" y="77"/>
                  </a:cubicBezTo>
                  <a:cubicBezTo>
                    <a:pt x="138" y="74"/>
                    <a:pt x="136" y="72"/>
                    <a:pt x="134" y="71"/>
                  </a:cubicBezTo>
                  <a:cubicBezTo>
                    <a:pt x="125" y="69"/>
                    <a:pt x="125" y="69"/>
                    <a:pt x="125" y="69"/>
                  </a:cubicBezTo>
                  <a:cubicBezTo>
                    <a:pt x="122" y="69"/>
                    <a:pt x="119" y="71"/>
                    <a:pt x="119" y="73"/>
                  </a:cubicBezTo>
                  <a:cubicBezTo>
                    <a:pt x="119" y="73"/>
                    <a:pt x="119" y="73"/>
                    <a:pt x="119" y="73"/>
                  </a:cubicBezTo>
                  <a:cubicBezTo>
                    <a:pt x="118" y="76"/>
                    <a:pt x="120" y="79"/>
                    <a:pt x="123" y="79"/>
                  </a:cubicBezTo>
                  <a:lnTo>
                    <a:pt x="132" y="81"/>
                  </a:lnTo>
                  <a:close/>
                  <a:moveTo>
                    <a:pt x="41" y="21"/>
                  </a:moveTo>
                  <a:cubicBezTo>
                    <a:pt x="42" y="24"/>
                    <a:pt x="45" y="25"/>
                    <a:pt x="48" y="24"/>
                  </a:cubicBezTo>
                  <a:cubicBezTo>
                    <a:pt x="48" y="24"/>
                    <a:pt x="48" y="24"/>
                    <a:pt x="48" y="24"/>
                  </a:cubicBezTo>
                  <a:cubicBezTo>
                    <a:pt x="50" y="22"/>
                    <a:pt x="51" y="19"/>
                    <a:pt x="50" y="17"/>
                  </a:cubicBezTo>
                  <a:cubicBezTo>
                    <a:pt x="45" y="9"/>
                    <a:pt x="45" y="9"/>
                    <a:pt x="45" y="9"/>
                  </a:cubicBezTo>
                  <a:cubicBezTo>
                    <a:pt x="44" y="6"/>
                    <a:pt x="41" y="5"/>
                    <a:pt x="38" y="7"/>
                  </a:cubicBezTo>
                  <a:cubicBezTo>
                    <a:pt x="38" y="7"/>
                    <a:pt x="38" y="7"/>
                    <a:pt x="38" y="7"/>
                  </a:cubicBezTo>
                  <a:cubicBezTo>
                    <a:pt x="36" y="8"/>
                    <a:pt x="35" y="11"/>
                    <a:pt x="36" y="13"/>
                  </a:cubicBezTo>
                  <a:lnTo>
                    <a:pt x="41" y="21"/>
                  </a:lnTo>
                  <a:close/>
                  <a:moveTo>
                    <a:pt x="23" y="36"/>
                  </a:moveTo>
                  <a:cubicBezTo>
                    <a:pt x="25" y="38"/>
                    <a:pt x="28" y="37"/>
                    <a:pt x="30" y="35"/>
                  </a:cubicBezTo>
                  <a:cubicBezTo>
                    <a:pt x="30" y="35"/>
                    <a:pt x="30" y="35"/>
                    <a:pt x="30" y="35"/>
                  </a:cubicBezTo>
                  <a:cubicBezTo>
                    <a:pt x="32" y="33"/>
                    <a:pt x="31" y="30"/>
                    <a:pt x="29" y="28"/>
                  </a:cubicBezTo>
                  <a:cubicBezTo>
                    <a:pt x="22" y="22"/>
                    <a:pt x="22" y="22"/>
                    <a:pt x="22" y="22"/>
                  </a:cubicBezTo>
                  <a:cubicBezTo>
                    <a:pt x="20" y="20"/>
                    <a:pt x="17" y="20"/>
                    <a:pt x="15" y="22"/>
                  </a:cubicBezTo>
                  <a:cubicBezTo>
                    <a:pt x="15" y="22"/>
                    <a:pt x="15" y="22"/>
                    <a:pt x="15" y="22"/>
                  </a:cubicBezTo>
                  <a:cubicBezTo>
                    <a:pt x="14" y="25"/>
                    <a:pt x="14" y="28"/>
                    <a:pt x="16" y="30"/>
                  </a:cubicBezTo>
                  <a:lnTo>
                    <a:pt x="23" y="36"/>
                  </a:lnTo>
                  <a:close/>
                  <a:moveTo>
                    <a:pt x="14" y="56"/>
                  </a:moveTo>
                  <a:cubicBezTo>
                    <a:pt x="17" y="56"/>
                    <a:pt x="19" y="54"/>
                    <a:pt x="20" y="52"/>
                  </a:cubicBezTo>
                  <a:cubicBezTo>
                    <a:pt x="20" y="52"/>
                    <a:pt x="20" y="52"/>
                    <a:pt x="20" y="52"/>
                  </a:cubicBezTo>
                  <a:cubicBezTo>
                    <a:pt x="20" y="49"/>
                    <a:pt x="19" y="46"/>
                    <a:pt x="16" y="46"/>
                  </a:cubicBezTo>
                  <a:cubicBezTo>
                    <a:pt x="7" y="44"/>
                    <a:pt x="7" y="44"/>
                    <a:pt x="7" y="44"/>
                  </a:cubicBezTo>
                  <a:cubicBezTo>
                    <a:pt x="4" y="44"/>
                    <a:pt x="1" y="46"/>
                    <a:pt x="1" y="48"/>
                  </a:cubicBezTo>
                  <a:cubicBezTo>
                    <a:pt x="1" y="48"/>
                    <a:pt x="1" y="48"/>
                    <a:pt x="1" y="48"/>
                  </a:cubicBezTo>
                  <a:cubicBezTo>
                    <a:pt x="0" y="51"/>
                    <a:pt x="2" y="54"/>
                    <a:pt x="5" y="54"/>
                  </a:cubicBezTo>
                  <a:lnTo>
                    <a:pt x="14" y="56"/>
                  </a:lnTo>
                  <a:close/>
                  <a:moveTo>
                    <a:pt x="16" y="79"/>
                  </a:moveTo>
                  <a:cubicBezTo>
                    <a:pt x="19" y="79"/>
                    <a:pt x="21" y="76"/>
                    <a:pt x="20" y="73"/>
                  </a:cubicBezTo>
                  <a:cubicBezTo>
                    <a:pt x="20" y="73"/>
                    <a:pt x="20" y="73"/>
                    <a:pt x="20" y="73"/>
                  </a:cubicBezTo>
                  <a:cubicBezTo>
                    <a:pt x="20" y="71"/>
                    <a:pt x="17" y="69"/>
                    <a:pt x="14" y="69"/>
                  </a:cubicBezTo>
                  <a:cubicBezTo>
                    <a:pt x="5" y="71"/>
                    <a:pt x="5" y="71"/>
                    <a:pt x="5" y="71"/>
                  </a:cubicBezTo>
                  <a:cubicBezTo>
                    <a:pt x="3" y="72"/>
                    <a:pt x="1" y="74"/>
                    <a:pt x="1" y="77"/>
                  </a:cubicBezTo>
                  <a:cubicBezTo>
                    <a:pt x="1" y="77"/>
                    <a:pt x="1" y="77"/>
                    <a:pt x="1" y="77"/>
                  </a:cubicBezTo>
                  <a:cubicBezTo>
                    <a:pt x="2" y="80"/>
                    <a:pt x="5" y="82"/>
                    <a:pt x="7" y="81"/>
                  </a:cubicBezTo>
                  <a:lnTo>
                    <a:pt x="16" y="79"/>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317" name="Google Shape;317;p5"/>
          <p:cNvSpPr/>
          <p:nvPr/>
        </p:nvSpPr>
        <p:spPr>
          <a:xfrm>
            <a:off x="4043363" y="3897313"/>
            <a:ext cx="1592262" cy="1592262"/>
          </a:xfrm>
          <a:custGeom>
            <a:rect b="b" l="l" r="r" t="t"/>
            <a:pathLst>
              <a:path extrusionOk="0" h="411" w="411">
                <a:moveTo>
                  <a:pt x="192" y="0"/>
                </a:moveTo>
                <a:cubicBezTo>
                  <a:pt x="190" y="1"/>
                  <a:pt x="188" y="3"/>
                  <a:pt x="186" y="4"/>
                </a:cubicBezTo>
                <a:cubicBezTo>
                  <a:pt x="7" y="183"/>
                  <a:pt x="7" y="183"/>
                  <a:pt x="7" y="183"/>
                </a:cubicBezTo>
                <a:cubicBezTo>
                  <a:pt x="1" y="190"/>
                  <a:pt x="0" y="200"/>
                  <a:pt x="4" y="208"/>
                </a:cubicBezTo>
                <a:cubicBezTo>
                  <a:pt x="55" y="288"/>
                  <a:pt x="123" y="356"/>
                  <a:pt x="203" y="406"/>
                </a:cubicBezTo>
                <a:cubicBezTo>
                  <a:pt x="211" y="411"/>
                  <a:pt x="221" y="410"/>
                  <a:pt x="227" y="403"/>
                </a:cubicBezTo>
                <a:cubicBezTo>
                  <a:pt x="406" y="225"/>
                  <a:pt x="406" y="225"/>
                  <a:pt x="406" y="225"/>
                </a:cubicBezTo>
                <a:cubicBezTo>
                  <a:pt x="408" y="223"/>
                  <a:pt x="410" y="221"/>
                  <a:pt x="411" y="218"/>
                </a:cubicBezTo>
                <a:cubicBezTo>
                  <a:pt x="310" y="181"/>
                  <a:pt x="230" y="101"/>
                  <a:pt x="192" y="0"/>
                </a:cubicBezTo>
                <a:close/>
              </a:path>
            </a:pathLst>
          </a:custGeom>
          <a:solidFill>
            <a:srgbClr val="0A98C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18" name="Google Shape;318;p5"/>
          <p:cNvSpPr/>
          <p:nvPr/>
        </p:nvSpPr>
        <p:spPr>
          <a:xfrm>
            <a:off x="7039206" y="887327"/>
            <a:ext cx="1590675" cy="1592262"/>
          </a:xfrm>
          <a:custGeom>
            <a:rect b="b" l="l" r="r" t="t"/>
            <a:pathLst>
              <a:path extrusionOk="0" h="411" w="411">
                <a:moveTo>
                  <a:pt x="219" y="411"/>
                </a:moveTo>
                <a:cubicBezTo>
                  <a:pt x="221" y="410"/>
                  <a:pt x="223" y="409"/>
                  <a:pt x="225" y="407"/>
                </a:cubicBezTo>
                <a:cubicBezTo>
                  <a:pt x="404" y="228"/>
                  <a:pt x="404" y="228"/>
                  <a:pt x="404" y="228"/>
                </a:cubicBezTo>
                <a:cubicBezTo>
                  <a:pt x="410" y="221"/>
                  <a:pt x="411" y="211"/>
                  <a:pt x="407" y="204"/>
                </a:cubicBezTo>
                <a:cubicBezTo>
                  <a:pt x="356" y="124"/>
                  <a:pt x="288" y="56"/>
                  <a:pt x="208" y="5"/>
                </a:cubicBezTo>
                <a:cubicBezTo>
                  <a:pt x="200" y="0"/>
                  <a:pt x="190" y="1"/>
                  <a:pt x="184" y="8"/>
                </a:cubicBezTo>
                <a:cubicBezTo>
                  <a:pt x="5" y="187"/>
                  <a:pt x="5" y="187"/>
                  <a:pt x="5" y="187"/>
                </a:cubicBezTo>
                <a:cubicBezTo>
                  <a:pt x="3" y="189"/>
                  <a:pt x="1" y="191"/>
                  <a:pt x="0" y="193"/>
                </a:cubicBezTo>
                <a:cubicBezTo>
                  <a:pt x="101" y="231"/>
                  <a:pt x="181" y="311"/>
                  <a:pt x="219" y="411"/>
                </a:cubicBezTo>
                <a:close/>
              </a:path>
            </a:pathLst>
          </a:custGeom>
          <a:solidFill>
            <a:srgbClr val="FF912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319" name="Google Shape;319;p5"/>
          <p:cNvGrpSpPr/>
          <p:nvPr/>
        </p:nvGrpSpPr>
        <p:grpSpPr>
          <a:xfrm>
            <a:off x="7518400" y="2343150"/>
            <a:ext cx="998538" cy="2173288"/>
            <a:chOff x="7518400" y="2343150"/>
            <a:chExt cx="998538" cy="2173288"/>
          </a:xfrm>
        </p:grpSpPr>
        <p:sp>
          <p:nvSpPr>
            <p:cNvPr id="320" name="Google Shape;320;p5"/>
            <p:cNvSpPr/>
            <p:nvPr/>
          </p:nvSpPr>
          <p:spPr>
            <a:xfrm>
              <a:off x="7540625" y="3849688"/>
              <a:ext cx="941388" cy="666750"/>
            </a:xfrm>
            <a:custGeom>
              <a:rect b="b" l="l" r="r" t="t"/>
              <a:pathLst>
                <a:path extrusionOk="0" h="172" w="243">
                  <a:moveTo>
                    <a:pt x="162" y="162"/>
                  </a:moveTo>
                  <a:cubicBezTo>
                    <a:pt x="172" y="172"/>
                    <a:pt x="188" y="169"/>
                    <a:pt x="194" y="157"/>
                  </a:cubicBezTo>
                  <a:cubicBezTo>
                    <a:pt x="217" y="107"/>
                    <a:pt x="233" y="54"/>
                    <a:pt x="243" y="0"/>
                  </a:cubicBezTo>
                  <a:cubicBezTo>
                    <a:pt x="0" y="0"/>
                    <a:pt x="0" y="0"/>
                    <a:pt x="0" y="0"/>
                  </a:cubicBezTo>
                  <a:lnTo>
                    <a:pt x="162" y="162"/>
                  </a:lnTo>
                  <a:close/>
                </a:path>
              </a:pathLst>
            </a:custGeom>
            <a:solidFill>
              <a:srgbClr val="CC233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21" name="Google Shape;321;p5"/>
            <p:cNvSpPr/>
            <p:nvPr/>
          </p:nvSpPr>
          <p:spPr>
            <a:xfrm>
              <a:off x="7540625" y="2343150"/>
              <a:ext cx="941388" cy="669925"/>
            </a:xfrm>
            <a:custGeom>
              <a:rect b="b" l="l" r="r" t="t"/>
              <a:pathLst>
                <a:path extrusionOk="0" h="173" w="243">
                  <a:moveTo>
                    <a:pt x="194" y="16"/>
                  </a:moveTo>
                  <a:cubicBezTo>
                    <a:pt x="188" y="3"/>
                    <a:pt x="172" y="0"/>
                    <a:pt x="162" y="10"/>
                  </a:cubicBezTo>
                  <a:cubicBezTo>
                    <a:pt x="0" y="173"/>
                    <a:pt x="0" y="173"/>
                    <a:pt x="0" y="173"/>
                  </a:cubicBezTo>
                  <a:cubicBezTo>
                    <a:pt x="243" y="173"/>
                    <a:pt x="243" y="173"/>
                    <a:pt x="243" y="173"/>
                  </a:cubicBezTo>
                  <a:cubicBezTo>
                    <a:pt x="233" y="118"/>
                    <a:pt x="217" y="66"/>
                    <a:pt x="194" y="16"/>
                  </a:cubicBezTo>
                  <a:close/>
                </a:path>
              </a:pathLst>
            </a:custGeom>
            <a:solidFill>
              <a:srgbClr val="F06E7A"/>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22" name="Google Shape;322;p5"/>
            <p:cNvSpPr/>
            <p:nvPr/>
          </p:nvSpPr>
          <p:spPr>
            <a:xfrm>
              <a:off x="7518400" y="3013075"/>
              <a:ext cx="998538" cy="836613"/>
            </a:xfrm>
            <a:custGeom>
              <a:rect b="b" l="l" r="r" t="t"/>
              <a:pathLst>
                <a:path extrusionOk="0" h="216" w="258">
                  <a:moveTo>
                    <a:pt x="258" y="108"/>
                  </a:moveTo>
                  <a:cubicBezTo>
                    <a:pt x="258" y="76"/>
                    <a:pt x="256" y="45"/>
                    <a:pt x="251" y="14"/>
                  </a:cubicBezTo>
                  <a:cubicBezTo>
                    <a:pt x="250" y="9"/>
                    <a:pt x="250" y="4"/>
                    <a:pt x="249" y="0"/>
                  </a:cubicBezTo>
                  <a:cubicBezTo>
                    <a:pt x="6" y="0"/>
                    <a:pt x="6" y="0"/>
                    <a:pt x="6" y="0"/>
                  </a:cubicBezTo>
                  <a:cubicBezTo>
                    <a:pt x="2" y="3"/>
                    <a:pt x="0" y="8"/>
                    <a:pt x="0" y="14"/>
                  </a:cubicBezTo>
                  <a:cubicBezTo>
                    <a:pt x="0" y="202"/>
                    <a:pt x="0" y="202"/>
                    <a:pt x="0" y="202"/>
                  </a:cubicBezTo>
                  <a:cubicBezTo>
                    <a:pt x="0" y="207"/>
                    <a:pt x="2" y="212"/>
                    <a:pt x="6" y="216"/>
                  </a:cubicBezTo>
                  <a:cubicBezTo>
                    <a:pt x="249" y="216"/>
                    <a:pt x="249" y="216"/>
                    <a:pt x="249" y="216"/>
                  </a:cubicBezTo>
                  <a:cubicBezTo>
                    <a:pt x="250" y="211"/>
                    <a:pt x="250" y="206"/>
                    <a:pt x="251" y="202"/>
                  </a:cubicBezTo>
                  <a:cubicBezTo>
                    <a:pt x="256" y="171"/>
                    <a:pt x="258" y="139"/>
                    <a:pt x="258" y="108"/>
                  </a:cubicBezTo>
                  <a:close/>
                </a:path>
              </a:pathLst>
            </a:custGeom>
            <a:solidFill>
              <a:srgbClr val="E2495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pic>
        <p:nvPicPr>
          <p:cNvPr descr="Blackboard outline" id="323" name="Google Shape;323;p5"/>
          <p:cNvPicPr preferRelativeResize="0"/>
          <p:nvPr/>
        </p:nvPicPr>
        <p:blipFill rotWithShape="1">
          <a:blip r:embed="rId3">
            <a:alphaModFix/>
          </a:blip>
          <a:srcRect b="0" l="0" r="0" t="0"/>
          <a:stretch/>
        </p:blipFill>
        <p:spPr>
          <a:xfrm>
            <a:off x="7481208" y="1111250"/>
            <a:ext cx="914400" cy="914400"/>
          </a:xfrm>
          <a:prstGeom prst="rect">
            <a:avLst/>
          </a:prstGeom>
          <a:noFill/>
          <a:ln>
            <a:noFill/>
          </a:ln>
        </p:spPr>
      </p:pic>
      <p:pic>
        <p:nvPicPr>
          <p:cNvPr descr="Classroom outline" id="324" name="Google Shape;324;p5"/>
          <p:cNvPicPr preferRelativeResize="0"/>
          <p:nvPr/>
        </p:nvPicPr>
        <p:blipFill rotWithShape="1">
          <a:blip r:embed="rId4">
            <a:alphaModFix/>
          </a:blip>
          <a:srcRect b="0" l="0" r="0" t="0"/>
          <a:stretch/>
        </p:blipFill>
        <p:spPr>
          <a:xfrm>
            <a:off x="7524750" y="2991643"/>
            <a:ext cx="914400" cy="914400"/>
          </a:xfrm>
          <a:prstGeom prst="rect">
            <a:avLst/>
          </a:prstGeom>
          <a:noFill/>
          <a:ln>
            <a:noFill/>
          </a:ln>
        </p:spPr>
      </p:pic>
      <p:pic>
        <p:nvPicPr>
          <p:cNvPr descr="Cheers outline" id="325" name="Google Shape;325;p5"/>
          <p:cNvPicPr preferRelativeResize="0"/>
          <p:nvPr/>
        </p:nvPicPr>
        <p:blipFill rotWithShape="1">
          <a:blip r:embed="rId5">
            <a:alphaModFix/>
          </a:blip>
          <a:srcRect b="0" l="0" r="0" t="0"/>
          <a:stretch/>
        </p:blipFill>
        <p:spPr>
          <a:xfrm>
            <a:off x="7004050" y="4346576"/>
            <a:ext cx="914400" cy="914400"/>
          </a:xfrm>
          <a:prstGeom prst="rect">
            <a:avLst/>
          </a:prstGeom>
          <a:noFill/>
          <a:ln>
            <a:noFill/>
          </a:ln>
        </p:spPr>
      </p:pic>
      <p:pic>
        <p:nvPicPr>
          <p:cNvPr descr="Clipboard Partially Checked outline" id="326" name="Google Shape;326;p5"/>
          <p:cNvPicPr preferRelativeResize="0"/>
          <p:nvPr/>
        </p:nvPicPr>
        <p:blipFill rotWithShape="1">
          <a:blip r:embed="rId6">
            <a:alphaModFix/>
          </a:blip>
          <a:srcRect b="0" l="0" r="0" t="0"/>
          <a:stretch/>
        </p:blipFill>
        <p:spPr>
          <a:xfrm>
            <a:off x="4324351" y="4267201"/>
            <a:ext cx="914400" cy="914400"/>
          </a:xfrm>
          <a:prstGeom prst="rect">
            <a:avLst/>
          </a:prstGeom>
          <a:noFill/>
          <a:ln>
            <a:noFill/>
          </a:ln>
        </p:spPr>
      </p:pic>
      <p:pic>
        <p:nvPicPr>
          <p:cNvPr descr="User outline" id="327" name="Google Shape;327;p5"/>
          <p:cNvPicPr preferRelativeResize="0"/>
          <p:nvPr/>
        </p:nvPicPr>
        <p:blipFill rotWithShape="1">
          <a:blip r:embed="rId7">
            <a:alphaModFix/>
          </a:blip>
          <a:srcRect b="0" l="0" r="0" t="0"/>
          <a:stretch/>
        </p:blipFill>
        <p:spPr>
          <a:xfrm>
            <a:off x="3714750" y="2967038"/>
            <a:ext cx="914400" cy="914400"/>
          </a:xfrm>
          <a:prstGeom prst="rect">
            <a:avLst/>
          </a:prstGeom>
          <a:noFill/>
          <a:ln>
            <a:noFill/>
          </a:ln>
        </p:spPr>
      </p:pic>
      <p:pic>
        <p:nvPicPr>
          <p:cNvPr descr="Users outline" id="328" name="Google Shape;328;p5"/>
          <p:cNvPicPr preferRelativeResize="0"/>
          <p:nvPr/>
        </p:nvPicPr>
        <p:blipFill rotWithShape="1">
          <a:blip r:embed="rId8">
            <a:alphaModFix/>
          </a:blip>
          <a:srcRect b="0" l="0" r="0" t="0"/>
          <a:stretch/>
        </p:blipFill>
        <p:spPr>
          <a:xfrm>
            <a:off x="5624291" y="4884738"/>
            <a:ext cx="914400" cy="914400"/>
          </a:xfrm>
          <a:prstGeom prst="rect">
            <a:avLst/>
          </a:prstGeom>
          <a:noFill/>
          <a:ln>
            <a:noFill/>
          </a:ln>
        </p:spPr>
      </p:pic>
      <p:pic>
        <p:nvPicPr>
          <p:cNvPr descr="Reflection outline" id="329" name="Google Shape;329;p5"/>
          <p:cNvPicPr preferRelativeResize="0"/>
          <p:nvPr/>
        </p:nvPicPr>
        <p:blipFill rotWithShape="1">
          <a:blip r:embed="rId9">
            <a:alphaModFix/>
          </a:blip>
          <a:srcRect b="0" l="0" r="0" t="0"/>
          <a:stretch/>
        </p:blipFill>
        <p:spPr>
          <a:xfrm>
            <a:off x="4324351" y="1628775"/>
            <a:ext cx="914400" cy="914400"/>
          </a:xfrm>
          <a:prstGeom prst="rect">
            <a:avLst/>
          </a:prstGeom>
          <a:noFill/>
          <a:ln>
            <a:noFill/>
          </a:ln>
        </p:spPr>
      </p:pic>
      <p:sp>
        <p:nvSpPr>
          <p:cNvPr id="330" name="Google Shape;330;p5"/>
          <p:cNvSpPr txBox="1"/>
          <p:nvPr/>
        </p:nvSpPr>
        <p:spPr>
          <a:xfrm>
            <a:off x="-14509" y="60081"/>
            <a:ext cx="12192000" cy="52322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800">
                <a:solidFill>
                  <a:srgbClr val="7F7F7F"/>
                </a:solidFill>
                <a:latin typeface="Calibri"/>
                <a:ea typeface="Calibri"/>
                <a:cs typeface="Calibri"/>
                <a:sym typeface="Calibri"/>
              </a:rPr>
              <a:t>Lindenow South Primary Instructional Learning Model </a:t>
            </a:r>
            <a:endParaRPr b="1" sz="2800">
              <a:solidFill>
                <a:srgbClr val="7F7F7F"/>
              </a:solidFill>
              <a:latin typeface="Calibri"/>
              <a:ea typeface="Calibri"/>
              <a:cs typeface="Calibri"/>
              <a:sym typeface="Calibri"/>
            </a:endParaRPr>
          </a:p>
        </p:txBody>
      </p:sp>
      <p:pic>
        <p:nvPicPr>
          <p:cNvPr descr="A group of children posing for a photo in front of a sign&#10;&#10;Description automatically generated with medium confidence" id="331" name="Google Shape;331;p5"/>
          <p:cNvPicPr preferRelativeResize="0"/>
          <p:nvPr/>
        </p:nvPicPr>
        <p:blipFill rotWithShape="1">
          <a:blip r:embed="rId10">
            <a:alphaModFix/>
          </a:blip>
          <a:srcRect b="0" l="0" r="0" t="0"/>
          <a:stretch/>
        </p:blipFill>
        <p:spPr>
          <a:xfrm>
            <a:off x="3731716" y="1000310"/>
            <a:ext cx="4761905" cy="4761905"/>
          </a:xfrm>
          <a:prstGeom prst="rect">
            <a:avLst/>
          </a:prstGeom>
          <a:noFill/>
          <a:ln>
            <a:noFill/>
          </a:ln>
        </p:spPr>
      </p:pic>
      <p:sp>
        <p:nvSpPr>
          <p:cNvPr id="332" name="Google Shape;332;p5"/>
          <p:cNvSpPr txBox="1"/>
          <p:nvPr/>
        </p:nvSpPr>
        <p:spPr>
          <a:xfrm>
            <a:off x="17177" y="845316"/>
            <a:ext cx="3629312" cy="33547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rgbClr val="FB7802"/>
                </a:solidFill>
                <a:latin typeface="Arial Black"/>
                <a:ea typeface="Arial Black"/>
                <a:cs typeface="Arial Black"/>
                <a:sym typeface="Arial Black"/>
              </a:rPr>
              <a:t>What is the teacher </a:t>
            </a:r>
            <a:endParaRPr/>
          </a:p>
          <a:p>
            <a:pPr indent="0" lvl="0" marL="0" marR="0" rtl="0" algn="ctr">
              <a:spcBef>
                <a:spcPts val="0"/>
              </a:spcBef>
              <a:spcAft>
                <a:spcPts val="0"/>
              </a:spcAft>
              <a:buNone/>
            </a:pPr>
            <a:r>
              <a:rPr lang="en-US" sz="1800">
                <a:solidFill>
                  <a:srgbClr val="FB7802"/>
                </a:solidFill>
                <a:latin typeface="Arial Black"/>
                <a:ea typeface="Arial Black"/>
                <a:cs typeface="Arial Black"/>
                <a:sym typeface="Arial Black"/>
              </a:rPr>
              <a:t>doing? </a:t>
            </a:r>
            <a:endParaRPr/>
          </a:p>
          <a:p>
            <a:pPr indent="-285750" lvl="0" marL="285750" marR="0" rtl="0" algn="l">
              <a:spcBef>
                <a:spcPts val="0"/>
              </a:spcBef>
              <a:spcAft>
                <a:spcPts val="0"/>
              </a:spcAft>
              <a:buClr>
                <a:srgbClr val="FB7802"/>
              </a:buClr>
              <a:buSzPts val="1400"/>
              <a:buFont typeface="Arial"/>
              <a:buChar char="•"/>
            </a:pPr>
            <a:r>
              <a:rPr lang="en-US" sz="1400">
                <a:solidFill>
                  <a:srgbClr val="FB7802"/>
                </a:solidFill>
                <a:latin typeface="Calibri"/>
                <a:ea typeface="Calibri"/>
                <a:cs typeface="Calibri"/>
                <a:sym typeface="Calibri"/>
              </a:rPr>
              <a:t>Displaying the learning intention. </a:t>
            </a:r>
            <a:endParaRPr/>
          </a:p>
          <a:p>
            <a:pPr indent="-285750" lvl="0" marL="285750" marR="0" rtl="0" algn="l">
              <a:spcBef>
                <a:spcPts val="0"/>
              </a:spcBef>
              <a:spcAft>
                <a:spcPts val="0"/>
              </a:spcAft>
              <a:buClr>
                <a:srgbClr val="FB7802"/>
              </a:buClr>
              <a:buSzPts val="1400"/>
              <a:buFont typeface="Arial"/>
              <a:buChar char="•"/>
            </a:pPr>
            <a:r>
              <a:rPr lang="en-US" sz="1400">
                <a:solidFill>
                  <a:srgbClr val="FB7802"/>
                </a:solidFill>
                <a:latin typeface="Calibri"/>
                <a:ea typeface="Calibri"/>
                <a:cs typeface="Calibri"/>
                <a:sym typeface="Calibri"/>
              </a:rPr>
              <a:t>Showing, reading and explaining the Learning Intention for the lesson. </a:t>
            </a:r>
            <a:endParaRPr/>
          </a:p>
          <a:p>
            <a:pPr indent="-285750" lvl="0" marL="285750" marR="0" rtl="0" algn="l">
              <a:spcBef>
                <a:spcPts val="0"/>
              </a:spcBef>
              <a:spcAft>
                <a:spcPts val="0"/>
              </a:spcAft>
              <a:buClr>
                <a:srgbClr val="FB7802"/>
              </a:buClr>
              <a:buSzPts val="1400"/>
              <a:buFont typeface="Arial"/>
              <a:buChar char="•"/>
            </a:pPr>
            <a:r>
              <a:rPr lang="en-US" sz="1400">
                <a:solidFill>
                  <a:srgbClr val="FB7802"/>
                </a:solidFill>
                <a:latin typeface="Calibri"/>
                <a:ea typeface="Calibri"/>
                <a:cs typeface="Calibri"/>
                <a:sym typeface="Calibri"/>
              </a:rPr>
              <a:t>Sharing the success criteria which is visual to students or co-creating the success criteria with the students. </a:t>
            </a:r>
            <a:endParaRPr/>
          </a:p>
          <a:p>
            <a:pPr indent="-285750" lvl="0" marL="285750" marR="0" rtl="0" algn="l">
              <a:spcBef>
                <a:spcPts val="0"/>
              </a:spcBef>
              <a:spcAft>
                <a:spcPts val="0"/>
              </a:spcAft>
              <a:buClr>
                <a:srgbClr val="FB7802"/>
              </a:buClr>
              <a:buSzPts val="1400"/>
              <a:buFont typeface="Arial"/>
              <a:buChar char="•"/>
            </a:pPr>
            <a:r>
              <a:rPr lang="en-US" sz="1400">
                <a:solidFill>
                  <a:srgbClr val="FB7802"/>
                </a:solidFill>
                <a:latin typeface="Calibri"/>
                <a:ea typeface="Calibri"/>
                <a:cs typeface="Calibri"/>
                <a:sym typeface="Calibri"/>
              </a:rPr>
              <a:t>Success criteria is on display or provided to students so learning can be monitored.</a:t>
            </a:r>
            <a:endParaRPr/>
          </a:p>
          <a:p>
            <a:pPr indent="-196850" lvl="0" marL="285750" marR="0" rtl="0" algn="l">
              <a:spcBef>
                <a:spcPts val="0"/>
              </a:spcBef>
              <a:spcAft>
                <a:spcPts val="0"/>
              </a:spcAft>
              <a:buClr>
                <a:schemeClr val="dk1"/>
              </a:buClr>
              <a:buSzPts val="1400"/>
              <a:buFont typeface="Arial"/>
              <a:buNone/>
            </a:pPr>
            <a:r>
              <a:t/>
            </a:r>
            <a:endParaRPr sz="1400">
              <a:solidFill>
                <a:srgbClr val="FB7802"/>
              </a:solidFill>
              <a:latin typeface="Calibri"/>
              <a:ea typeface="Calibri"/>
              <a:cs typeface="Calibri"/>
              <a:sym typeface="Calibri"/>
            </a:endParaRPr>
          </a:p>
          <a:p>
            <a:pPr indent="-196850" lvl="0" marL="285750" marR="0" rtl="0" algn="l">
              <a:spcBef>
                <a:spcPts val="0"/>
              </a:spcBef>
              <a:spcAft>
                <a:spcPts val="0"/>
              </a:spcAft>
              <a:buClr>
                <a:schemeClr val="dk1"/>
              </a:buClr>
              <a:buSzPts val="1400"/>
              <a:buFont typeface="Arial"/>
              <a:buNone/>
            </a:pPr>
            <a:r>
              <a:t/>
            </a:r>
            <a:endParaRPr sz="1400">
              <a:solidFill>
                <a:srgbClr val="FB7802"/>
              </a:solidFill>
              <a:latin typeface="Calibri"/>
              <a:ea typeface="Calibri"/>
              <a:cs typeface="Calibri"/>
              <a:sym typeface="Calibri"/>
            </a:endParaRPr>
          </a:p>
          <a:p>
            <a:pPr indent="-171450" lvl="0" marL="285750" marR="0" rtl="0" algn="ctr">
              <a:spcBef>
                <a:spcPts val="0"/>
              </a:spcBef>
              <a:spcAft>
                <a:spcPts val="0"/>
              </a:spcAft>
              <a:buClr>
                <a:schemeClr val="dk1"/>
              </a:buClr>
              <a:buSzPts val="1800"/>
              <a:buFont typeface="Arial"/>
              <a:buNone/>
            </a:pPr>
            <a:r>
              <a:t/>
            </a:r>
            <a:endParaRPr sz="1800">
              <a:solidFill>
                <a:srgbClr val="FB7802"/>
              </a:solidFill>
              <a:latin typeface="Calibri"/>
              <a:ea typeface="Calibri"/>
              <a:cs typeface="Calibri"/>
              <a:sym typeface="Calibri"/>
            </a:endParaRPr>
          </a:p>
          <a:p>
            <a:pPr indent="-171450" lvl="0" marL="285750" marR="0" rtl="0" algn="ctr">
              <a:spcBef>
                <a:spcPts val="0"/>
              </a:spcBef>
              <a:spcAft>
                <a:spcPts val="0"/>
              </a:spcAft>
              <a:buClr>
                <a:schemeClr val="dk1"/>
              </a:buClr>
              <a:buSzPts val="1800"/>
              <a:buFont typeface="Arial"/>
              <a:buNone/>
            </a:pPr>
            <a:r>
              <a:t/>
            </a:r>
            <a:endParaRPr sz="1800">
              <a:solidFill>
                <a:srgbClr val="FB7802"/>
              </a:solidFill>
              <a:latin typeface="Calibri"/>
              <a:ea typeface="Calibri"/>
              <a:cs typeface="Calibri"/>
              <a:sym typeface="Calibri"/>
            </a:endParaRPr>
          </a:p>
        </p:txBody>
      </p:sp>
      <p:sp>
        <p:nvSpPr>
          <p:cNvPr id="333" name="Google Shape;333;p5"/>
          <p:cNvSpPr txBox="1"/>
          <p:nvPr/>
        </p:nvSpPr>
        <p:spPr>
          <a:xfrm>
            <a:off x="82877" y="3518235"/>
            <a:ext cx="3595610" cy="258532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rgbClr val="FB7802"/>
                </a:solidFill>
                <a:latin typeface="Arial Black"/>
                <a:ea typeface="Arial Black"/>
                <a:cs typeface="Arial Black"/>
                <a:sym typeface="Arial Black"/>
              </a:rPr>
              <a:t>What are the students doing?</a:t>
            </a:r>
            <a:endParaRPr/>
          </a:p>
          <a:p>
            <a:pPr indent="-285750" lvl="0" marL="285750" marR="0" rtl="0" algn="l">
              <a:spcBef>
                <a:spcPts val="0"/>
              </a:spcBef>
              <a:spcAft>
                <a:spcPts val="0"/>
              </a:spcAft>
              <a:buClr>
                <a:srgbClr val="FB7802"/>
              </a:buClr>
              <a:buSzPts val="1400"/>
              <a:buFont typeface="Arial"/>
              <a:buChar char="•"/>
            </a:pPr>
            <a:r>
              <a:rPr lang="en-US" sz="1400">
                <a:solidFill>
                  <a:srgbClr val="FB7802"/>
                </a:solidFill>
                <a:latin typeface="Calibri"/>
                <a:ea typeface="Calibri"/>
                <a:cs typeface="Calibri"/>
                <a:sym typeface="Calibri"/>
              </a:rPr>
              <a:t>Actively listening</a:t>
            </a:r>
            <a:endParaRPr/>
          </a:p>
          <a:p>
            <a:pPr indent="-285750" lvl="0" marL="285750" marR="0" rtl="0" algn="l">
              <a:spcBef>
                <a:spcPts val="0"/>
              </a:spcBef>
              <a:spcAft>
                <a:spcPts val="0"/>
              </a:spcAft>
              <a:buClr>
                <a:srgbClr val="FB7802"/>
              </a:buClr>
              <a:buSzPts val="1400"/>
              <a:buFont typeface="Arial"/>
              <a:buChar char="•"/>
            </a:pPr>
            <a:r>
              <a:rPr lang="en-US" sz="1400">
                <a:solidFill>
                  <a:srgbClr val="FB7802"/>
                </a:solidFill>
                <a:latin typeface="Calibri"/>
                <a:ea typeface="Calibri"/>
                <a:cs typeface="Calibri"/>
                <a:sym typeface="Calibri"/>
              </a:rPr>
              <a:t>Clarifying understanding through questioning</a:t>
            </a:r>
            <a:endParaRPr/>
          </a:p>
          <a:p>
            <a:pPr indent="-285750" lvl="0" marL="285750" marR="0" rtl="0" algn="l">
              <a:spcBef>
                <a:spcPts val="0"/>
              </a:spcBef>
              <a:spcAft>
                <a:spcPts val="0"/>
              </a:spcAft>
              <a:buClr>
                <a:srgbClr val="FB7802"/>
              </a:buClr>
              <a:buSzPts val="1400"/>
              <a:buFont typeface="Arial"/>
              <a:buChar char="•"/>
            </a:pPr>
            <a:r>
              <a:rPr lang="en-US" sz="1400">
                <a:solidFill>
                  <a:srgbClr val="FB7802"/>
                </a:solidFill>
                <a:latin typeface="Calibri"/>
                <a:ea typeface="Calibri"/>
                <a:cs typeface="Calibri"/>
                <a:sym typeface="Calibri"/>
              </a:rPr>
              <a:t>Making sure they have access to the LI and SC to monitor their learning. </a:t>
            </a:r>
            <a:endParaRPr/>
          </a:p>
          <a:p>
            <a:pPr indent="-285750" lvl="0" marL="285750" marR="0" rtl="0" algn="l">
              <a:spcBef>
                <a:spcPts val="0"/>
              </a:spcBef>
              <a:spcAft>
                <a:spcPts val="0"/>
              </a:spcAft>
              <a:buClr>
                <a:srgbClr val="FB7802"/>
              </a:buClr>
              <a:buSzPts val="1400"/>
              <a:buFont typeface="Arial"/>
              <a:buChar char="•"/>
            </a:pPr>
            <a:r>
              <a:rPr lang="en-US" sz="1400">
                <a:solidFill>
                  <a:srgbClr val="FB7802"/>
                </a:solidFill>
                <a:latin typeface="Calibri"/>
                <a:ea typeface="Calibri"/>
                <a:cs typeface="Calibri"/>
                <a:sym typeface="Calibri"/>
              </a:rPr>
              <a:t>Developing an understanding of what they are learning for the lesson.</a:t>
            </a:r>
            <a:endParaRPr/>
          </a:p>
          <a:p>
            <a:pPr indent="-196850" lvl="0" marL="285750" marR="0" rtl="0" algn="l">
              <a:spcBef>
                <a:spcPts val="0"/>
              </a:spcBef>
              <a:spcAft>
                <a:spcPts val="0"/>
              </a:spcAft>
              <a:buClr>
                <a:schemeClr val="dk1"/>
              </a:buClr>
              <a:buSzPts val="1400"/>
              <a:buFont typeface="Arial"/>
              <a:buNone/>
            </a:pPr>
            <a:r>
              <a:t/>
            </a:r>
            <a:endParaRPr sz="1400">
              <a:solidFill>
                <a:srgbClr val="FB7802"/>
              </a:solidFill>
              <a:latin typeface="Calibri"/>
              <a:ea typeface="Calibri"/>
              <a:cs typeface="Calibri"/>
              <a:sym typeface="Calibri"/>
            </a:endParaRPr>
          </a:p>
          <a:p>
            <a:pPr indent="-196850" lvl="0" marL="285750" marR="0" rtl="0" algn="l">
              <a:spcBef>
                <a:spcPts val="0"/>
              </a:spcBef>
              <a:spcAft>
                <a:spcPts val="0"/>
              </a:spcAft>
              <a:buClr>
                <a:schemeClr val="dk1"/>
              </a:buClr>
              <a:buSzPts val="1400"/>
              <a:buFont typeface="Arial"/>
              <a:buNone/>
            </a:pPr>
            <a:r>
              <a:t/>
            </a:r>
            <a:endParaRPr sz="1400">
              <a:solidFill>
                <a:srgbClr val="FB7802"/>
              </a:solidFill>
              <a:latin typeface="Calibri"/>
              <a:ea typeface="Calibri"/>
              <a:cs typeface="Calibri"/>
              <a:sym typeface="Calibri"/>
            </a:endParaRPr>
          </a:p>
        </p:txBody>
      </p:sp>
      <p:pic>
        <p:nvPicPr>
          <p:cNvPr id="334" name="Google Shape;334;p5"/>
          <p:cNvPicPr preferRelativeResize="0"/>
          <p:nvPr/>
        </p:nvPicPr>
        <p:blipFill rotWithShape="1">
          <a:blip r:embed="rId11">
            <a:alphaModFix/>
          </a:blip>
          <a:srcRect b="0" l="0" r="0" t="0"/>
          <a:stretch/>
        </p:blipFill>
        <p:spPr>
          <a:xfrm>
            <a:off x="566636" y="5906306"/>
            <a:ext cx="11451532" cy="895351"/>
          </a:xfrm>
          <a:prstGeom prst="rect">
            <a:avLst/>
          </a:prstGeom>
          <a:noFill/>
          <a:ln>
            <a:noFill/>
          </a:ln>
        </p:spPr>
      </p:pic>
      <p:sp>
        <p:nvSpPr>
          <p:cNvPr id="335" name="Google Shape;335;p5"/>
          <p:cNvSpPr txBox="1"/>
          <p:nvPr/>
        </p:nvSpPr>
        <p:spPr>
          <a:xfrm>
            <a:off x="8629881" y="887327"/>
            <a:ext cx="3544942" cy="409342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rgbClr val="F7BE48"/>
              </a:buClr>
              <a:buSzPts val="2000"/>
              <a:buFont typeface="Open Sans SemiBold"/>
              <a:buNone/>
            </a:pPr>
            <a:r>
              <a:rPr b="1" lang="en-US" sz="1800">
                <a:solidFill>
                  <a:srgbClr val="FB7802"/>
                </a:solidFill>
                <a:latin typeface="Arial Black"/>
                <a:ea typeface="Arial Black"/>
                <a:cs typeface="Arial Black"/>
                <a:sym typeface="Arial Black"/>
              </a:rPr>
              <a:t>Purpose</a:t>
            </a:r>
            <a:endParaRPr b="1" sz="1400">
              <a:solidFill>
                <a:srgbClr val="FB7802"/>
              </a:solidFill>
              <a:latin typeface="Calibri"/>
              <a:ea typeface="Calibri"/>
              <a:cs typeface="Calibri"/>
              <a:sym typeface="Calibri"/>
            </a:endParaRPr>
          </a:p>
          <a:p>
            <a:pPr indent="0" lvl="0" marL="0" marR="0" rtl="0" algn="l">
              <a:spcBef>
                <a:spcPts val="0"/>
              </a:spcBef>
              <a:spcAft>
                <a:spcPts val="0"/>
              </a:spcAft>
              <a:buClr>
                <a:srgbClr val="F7BE48"/>
              </a:buClr>
              <a:buSzPts val="2000"/>
              <a:buFont typeface="Open Sans SemiBold"/>
              <a:buNone/>
            </a:pPr>
            <a:r>
              <a:rPr lang="en-US" sz="1400">
                <a:solidFill>
                  <a:srgbClr val="FB7802"/>
                </a:solidFill>
                <a:latin typeface="Calibri"/>
                <a:ea typeface="Calibri"/>
                <a:cs typeface="Calibri"/>
                <a:sym typeface="Calibri"/>
              </a:rPr>
              <a:t>The teacher shares the learning intention and success criteria. They build the ‘need to know’ for the lesson. Students will be explicitly explained what they are learning and why and how they can be successful learners during the lesson. </a:t>
            </a:r>
            <a:endParaRPr/>
          </a:p>
          <a:p>
            <a:pPr indent="0" lvl="0" marL="0" marR="0" rtl="0" algn="l">
              <a:spcBef>
                <a:spcPts val="0"/>
              </a:spcBef>
              <a:spcAft>
                <a:spcPts val="0"/>
              </a:spcAft>
              <a:buClr>
                <a:srgbClr val="F7BE48"/>
              </a:buClr>
              <a:buSzPts val="2000"/>
              <a:buFont typeface="Open Sans SemiBold"/>
              <a:buNone/>
            </a:pPr>
            <a:r>
              <a:t/>
            </a:r>
            <a:endParaRPr sz="1400">
              <a:solidFill>
                <a:srgbClr val="FB7802"/>
              </a:solidFill>
              <a:latin typeface="Calibri"/>
              <a:ea typeface="Calibri"/>
              <a:cs typeface="Calibri"/>
              <a:sym typeface="Calibri"/>
            </a:endParaRPr>
          </a:p>
          <a:p>
            <a:pPr indent="-285750" lvl="0" marL="285750" marR="0" rtl="0" algn="l">
              <a:spcBef>
                <a:spcPts val="0"/>
              </a:spcBef>
              <a:spcAft>
                <a:spcPts val="0"/>
              </a:spcAft>
              <a:buClr>
                <a:srgbClr val="F7BE48"/>
              </a:buClr>
              <a:buSzPts val="2000"/>
              <a:buFont typeface="Arial"/>
              <a:buChar char="•"/>
            </a:pPr>
            <a:r>
              <a:rPr lang="en-US" sz="1400">
                <a:solidFill>
                  <a:srgbClr val="FB7802"/>
                </a:solidFill>
                <a:latin typeface="Calibri"/>
                <a:ea typeface="Calibri"/>
                <a:cs typeface="Calibri"/>
                <a:sym typeface="Calibri"/>
              </a:rPr>
              <a:t>It is the teacher's role to display or provide the learning intention and success criteria for their students. It is not the student's role to copy these down. Copying will stagnate the flow of the instructional model and delay valuable teaching time </a:t>
            </a:r>
            <a:endParaRPr/>
          </a:p>
          <a:p>
            <a:pPr indent="0" lvl="0" marL="0" marR="0" rtl="0" algn="l">
              <a:spcBef>
                <a:spcPts val="0"/>
              </a:spcBef>
              <a:spcAft>
                <a:spcPts val="0"/>
              </a:spcAft>
              <a:buNone/>
            </a:pPr>
            <a:r>
              <a:rPr lang="en-US" sz="1400">
                <a:solidFill>
                  <a:srgbClr val="FB7802"/>
                </a:solidFill>
                <a:latin typeface="Calibri"/>
                <a:ea typeface="Calibri"/>
                <a:cs typeface="Calibri"/>
                <a:sym typeface="Calibri"/>
              </a:rPr>
              <a:t> </a:t>
            </a:r>
            <a:endParaRPr sz="1400">
              <a:solidFill>
                <a:srgbClr val="FB7802"/>
              </a:solidFill>
              <a:latin typeface="Calibri"/>
              <a:ea typeface="Calibri"/>
              <a:cs typeface="Calibri"/>
              <a:sym typeface="Calibri"/>
            </a:endParaRPr>
          </a:p>
          <a:p>
            <a:pPr indent="0" lvl="0" marL="0" marR="0" rtl="0" algn="l">
              <a:spcBef>
                <a:spcPts val="0"/>
              </a:spcBef>
              <a:spcAft>
                <a:spcPts val="0"/>
              </a:spcAft>
              <a:buClr>
                <a:srgbClr val="F7BE48"/>
              </a:buClr>
              <a:buSzPts val="2000"/>
              <a:buFont typeface="Open Sans SemiBold"/>
              <a:buNone/>
            </a:pPr>
            <a:r>
              <a:t/>
            </a:r>
            <a:endParaRPr b="1" sz="1400">
              <a:solidFill>
                <a:srgbClr val="FB7802"/>
              </a:solidFill>
              <a:latin typeface="Calibri"/>
              <a:ea typeface="Calibri"/>
              <a:cs typeface="Calibri"/>
              <a:sym typeface="Calibri"/>
            </a:endParaRPr>
          </a:p>
          <a:p>
            <a:pPr indent="0" lvl="0" marL="0" marR="0" rtl="0" algn="ctr">
              <a:spcBef>
                <a:spcPts val="0"/>
              </a:spcBef>
              <a:spcAft>
                <a:spcPts val="0"/>
              </a:spcAft>
              <a:buClr>
                <a:srgbClr val="F7BE48"/>
              </a:buClr>
              <a:buSzPts val="2000"/>
              <a:buFont typeface="Open Sans SemiBold"/>
              <a:buNone/>
            </a:pPr>
            <a:r>
              <a:t/>
            </a:r>
            <a:endParaRPr sz="1800">
              <a:solidFill>
                <a:srgbClr val="FB7802"/>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250"/>
                                  </p:stCondLst>
                                  <p:childTnLst>
                                    <p:set>
                                      <p:cBhvr>
                                        <p:cTn dur="1" fill="hold">
                                          <p:stCondLst>
                                            <p:cond delay="0"/>
                                          </p:stCondLst>
                                        </p:cTn>
                                        <p:tgtEl>
                                          <p:spTgt spid="303"/>
                                        </p:tgtEl>
                                        <p:attrNameLst>
                                          <p:attrName>style.visibility</p:attrName>
                                        </p:attrNameLst>
                                      </p:cBhvr>
                                      <p:to>
                                        <p:strVal val="visible"/>
                                      </p:to>
                                    </p:set>
                                    <p:anim calcmode="lin" valueType="num">
                                      <p:cBhvr additive="base">
                                        <p:cTn dur="1250"/>
                                        <p:tgtEl>
                                          <p:spTgt spid="303"/>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4">
                                  <p:stCondLst>
                                    <p:cond delay="250"/>
                                  </p:stCondLst>
                                  <p:childTnLst>
                                    <p:set>
                                      <p:cBhvr>
                                        <p:cTn dur="1" fill="hold">
                                          <p:stCondLst>
                                            <p:cond delay="0"/>
                                          </p:stCondLst>
                                        </p:cTn>
                                        <p:tgtEl>
                                          <p:spTgt spid="307"/>
                                        </p:tgtEl>
                                        <p:attrNameLst>
                                          <p:attrName>style.visibility</p:attrName>
                                        </p:attrNameLst>
                                      </p:cBhvr>
                                      <p:to>
                                        <p:strVal val="visible"/>
                                      </p:to>
                                    </p:set>
                                    <p:anim calcmode="lin" valueType="num">
                                      <p:cBhvr additive="base">
                                        <p:cTn dur="1250"/>
                                        <p:tgtEl>
                                          <p:spTgt spid="307"/>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2">
                                  <p:stCondLst>
                                    <p:cond delay="250"/>
                                  </p:stCondLst>
                                  <p:childTnLst>
                                    <p:set>
                                      <p:cBhvr>
                                        <p:cTn dur="1" fill="hold">
                                          <p:stCondLst>
                                            <p:cond delay="0"/>
                                          </p:stCondLst>
                                        </p:cTn>
                                        <p:tgtEl>
                                          <p:spTgt spid="319"/>
                                        </p:tgtEl>
                                        <p:attrNameLst>
                                          <p:attrName>style.visibility</p:attrName>
                                        </p:attrNameLst>
                                      </p:cBhvr>
                                      <p:to>
                                        <p:strVal val="visible"/>
                                      </p:to>
                                    </p:set>
                                    <p:anim calcmode="lin" valueType="num">
                                      <p:cBhvr additive="base">
                                        <p:cTn dur="1250"/>
                                        <p:tgtEl>
                                          <p:spTgt spid="319"/>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1">
                                  <p:stCondLst>
                                    <p:cond delay="250"/>
                                  </p:stCondLst>
                                  <p:childTnLst>
                                    <p:set>
                                      <p:cBhvr>
                                        <p:cTn dur="1" fill="hold">
                                          <p:stCondLst>
                                            <p:cond delay="0"/>
                                          </p:stCondLst>
                                        </p:cTn>
                                        <p:tgtEl>
                                          <p:spTgt spid="312"/>
                                        </p:tgtEl>
                                        <p:attrNameLst>
                                          <p:attrName>style.visibility</p:attrName>
                                        </p:attrNameLst>
                                      </p:cBhvr>
                                      <p:to>
                                        <p:strVal val="visible"/>
                                      </p:to>
                                    </p:set>
                                    <p:anim calcmode="lin" valueType="num">
                                      <p:cBhvr additive="base">
                                        <p:cTn dur="1250"/>
                                        <p:tgtEl>
                                          <p:spTgt spid="312"/>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6F9FC"/>
            </a:gs>
            <a:gs pos="74000">
              <a:srgbClr val="B3D1EC"/>
            </a:gs>
            <a:gs pos="83000">
              <a:srgbClr val="B3D1EC"/>
            </a:gs>
            <a:gs pos="100000">
              <a:srgbClr val="CCE0F2"/>
            </a:gs>
          </a:gsLst>
          <a:lin ang="5400000" scaled="0"/>
        </a:gradFill>
      </p:bgPr>
    </p:bg>
    <p:spTree>
      <p:nvGrpSpPr>
        <p:cNvPr id="339" name="Shape 339"/>
        <p:cNvGrpSpPr/>
        <p:nvPr/>
      </p:nvGrpSpPr>
      <p:grpSpPr>
        <a:xfrm>
          <a:off x="0" y="0"/>
          <a:ext cx="0" cy="0"/>
          <a:chOff x="0" y="0"/>
          <a:chExt cx="0" cy="0"/>
        </a:xfrm>
      </p:grpSpPr>
      <p:sp>
        <p:nvSpPr>
          <p:cNvPr id="340" name="Google Shape;340;p6"/>
          <p:cNvSpPr txBox="1"/>
          <p:nvPr/>
        </p:nvSpPr>
        <p:spPr>
          <a:xfrm>
            <a:off x="38867" y="5846435"/>
            <a:ext cx="2493378" cy="60007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341" name="Google Shape;341;p6"/>
          <p:cNvSpPr txBox="1"/>
          <p:nvPr/>
        </p:nvSpPr>
        <p:spPr>
          <a:xfrm>
            <a:off x="9849421" y="3934637"/>
            <a:ext cx="2168747" cy="98240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342" name="Google Shape;342;p6"/>
          <p:cNvSpPr txBox="1"/>
          <p:nvPr/>
        </p:nvSpPr>
        <p:spPr>
          <a:xfrm>
            <a:off x="157413" y="504018"/>
            <a:ext cx="2493378" cy="89202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343" name="Google Shape;343;p6"/>
          <p:cNvSpPr txBox="1"/>
          <p:nvPr/>
        </p:nvSpPr>
        <p:spPr>
          <a:xfrm>
            <a:off x="75818" y="2240288"/>
            <a:ext cx="2578297" cy="600075"/>
          </a:xfrm>
          <a:prstGeom prst="rect">
            <a:avLst/>
          </a:prstGeom>
          <a:noFill/>
          <a:ln>
            <a:noFill/>
          </a:ln>
        </p:spPr>
        <p:txBody>
          <a:bodyPr anchorCtr="0" anchor="t" bIns="45700" lIns="91425" spcFirstLastPara="1" rIns="91425" wrap="square" tIns="45700">
            <a:noAutofit/>
          </a:bodyPr>
          <a:lstStyle/>
          <a:p>
            <a:pPr indent="-101600" lvl="0" marL="171450" marR="0" rtl="0" algn="l">
              <a:spcBef>
                <a:spcPts val="0"/>
              </a:spcBef>
              <a:spcAft>
                <a:spcPts val="0"/>
              </a:spcAft>
              <a:buClr>
                <a:srgbClr val="000000"/>
              </a:buClr>
              <a:buSzPts val="1100"/>
              <a:buFont typeface="Arial"/>
              <a:buNone/>
            </a:pPr>
            <a:r>
              <a:t/>
            </a:r>
            <a:endParaRPr sz="1100">
              <a:solidFill>
                <a:srgbClr val="000000"/>
              </a:solidFill>
              <a:latin typeface="Arial"/>
              <a:ea typeface="Arial"/>
              <a:cs typeface="Arial"/>
              <a:sym typeface="Arial"/>
            </a:endParaRPr>
          </a:p>
          <a:p>
            <a:pPr indent="-101600" lvl="0" marL="171450" marR="0" rtl="0" algn="l">
              <a:spcBef>
                <a:spcPts val="0"/>
              </a:spcBef>
              <a:spcAft>
                <a:spcPts val="0"/>
              </a:spcAft>
              <a:buClr>
                <a:srgbClr val="000000"/>
              </a:buClr>
              <a:buSzPts val="1100"/>
              <a:buFont typeface="Arial"/>
              <a:buNone/>
            </a:pPr>
            <a:r>
              <a:t/>
            </a:r>
            <a:endParaRPr sz="1100">
              <a:solidFill>
                <a:srgbClr val="000000"/>
              </a:solidFill>
              <a:latin typeface="Arial"/>
              <a:ea typeface="Arial"/>
              <a:cs typeface="Arial"/>
              <a:sym typeface="Arial"/>
            </a:endParaRPr>
          </a:p>
          <a:p>
            <a:pPr indent="-215900" lvl="0" marL="285750" marR="0" rtl="0" algn="l">
              <a:spcBef>
                <a:spcPts val="0"/>
              </a:spcBef>
              <a:spcAft>
                <a:spcPts val="0"/>
              </a:spcAft>
              <a:buClr>
                <a:srgbClr val="000000"/>
              </a:buClr>
              <a:buSzPts val="1100"/>
              <a:buFont typeface="Arial"/>
              <a:buNone/>
            </a:pPr>
            <a:r>
              <a:t/>
            </a:r>
            <a:endParaRPr sz="1400">
              <a:solidFill>
                <a:srgbClr val="000000"/>
              </a:solidFill>
              <a:latin typeface="Arial"/>
              <a:ea typeface="Arial"/>
              <a:cs typeface="Arial"/>
              <a:sym typeface="Arial"/>
            </a:endParaRPr>
          </a:p>
        </p:txBody>
      </p:sp>
      <p:sp>
        <p:nvSpPr>
          <p:cNvPr id="344" name="Google Shape;344;p6"/>
          <p:cNvSpPr txBox="1"/>
          <p:nvPr/>
        </p:nvSpPr>
        <p:spPr>
          <a:xfrm>
            <a:off x="40837" y="3114308"/>
            <a:ext cx="2026632" cy="1274948"/>
          </a:xfrm>
          <a:prstGeom prst="rect">
            <a:avLst/>
          </a:prstGeom>
          <a:noFill/>
          <a:ln>
            <a:noFill/>
          </a:ln>
        </p:spPr>
        <p:txBody>
          <a:bodyPr anchorCtr="0" anchor="t" bIns="45700" lIns="91425" spcFirstLastPara="1" rIns="91425" wrap="square" tIns="45700">
            <a:noAutofit/>
          </a:bodyPr>
          <a:lstStyle/>
          <a:p>
            <a:pPr indent="-101600" lvl="0" marL="171450" marR="0" rtl="0" algn="l">
              <a:spcBef>
                <a:spcPts val="0"/>
              </a:spcBef>
              <a:spcAft>
                <a:spcPts val="0"/>
              </a:spcAft>
              <a:buClr>
                <a:srgbClr val="000000"/>
              </a:buClr>
              <a:buSzPts val="1100"/>
              <a:buFont typeface="Arial"/>
              <a:buNone/>
            </a:pPr>
            <a:r>
              <a:t/>
            </a:r>
            <a:endParaRPr sz="1100">
              <a:solidFill>
                <a:srgbClr val="000000"/>
              </a:solidFill>
              <a:latin typeface="Arial"/>
              <a:ea typeface="Arial"/>
              <a:cs typeface="Arial"/>
              <a:sym typeface="Arial"/>
            </a:endParaRPr>
          </a:p>
        </p:txBody>
      </p:sp>
      <p:sp>
        <p:nvSpPr>
          <p:cNvPr id="345" name="Google Shape;345;p6"/>
          <p:cNvSpPr/>
          <p:nvPr/>
        </p:nvSpPr>
        <p:spPr>
          <a:xfrm>
            <a:off x="4043363" y="1370013"/>
            <a:ext cx="1592262" cy="1592262"/>
          </a:xfrm>
          <a:custGeom>
            <a:rect b="b" l="l" r="r" t="t"/>
            <a:pathLst>
              <a:path extrusionOk="0" h="411" w="411">
                <a:moveTo>
                  <a:pt x="411" y="193"/>
                </a:moveTo>
                <a:cubicBezTo>
                  <a:pt x="410" y="191"/>
                  <a:pt x="408" y="189"/>
                  <a:pt x="406" y="187"/>
                </a:cubicBezTo>
                <a:cubicBezTo>
                  <a:pt x="227" y="8"/>
                  <a:pt x="227" y="8"/>
                  <a:pt x="227" y="8"/>
                </a:cubicBezTo>
                <a:cubicBezTo>
                  <a:pt x="221" y="1"/>
                  <a:pt x="211" y="0"/>
                  <a:pt x="203" y="5"/>
                </a:cubicBezTo>
                <a:cubicBezTo>
                  <a:pt x="123" y="56"/>
                  <a:pt x="55" y="124"/>
                  <a:pt x="4" y="204"/>
                </a:cubicBezTo>
                <a:cubicBezTo>
                  <a:pt x="0" y="211"/>
                  <a:pt x="1" y="221"/>
                  <a:pt x="7" y="228"/>
                </a:cubicBezTo>
                <a:cubicBezTo>
                  <a:pt x="186" y="407"/>
                  <a:pt x="186" y="407"/>
                  <a:pt x="186" y="407"/>
                </a:cubicBezTo>
                <a:cubicBezTo>
                  <a:pt x="188" y="409"/>
                  <a:pt x="190" y="410"/>
                  <a:pt x="192" y="411"/>
                </a:cubicBezTo>
                <a:cubicBezTo>
                  <a:pt x="230" y="311"/>
                  <a:pt x="310" y="231"/>
                  <a:pt x="411" y="193"/>
                </a:cubicBezTo>
                <a:close/>
              </a:path>
            </a:pathLst>
          </a:custGeom>
          <a:solidFill>
            <a:srgbClr val="64DAA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346" name="Google Shape;346;p6"/>
          <p:cNvGrpSpPr/>
          <p:nvPr/>
        </p:nvGrpSpPr>
        <p:grpSpPr>
          <a:xfrm>
            <a:off x="3684588" y="2343150"/>
            <a:ext cx="998537" cy="2173288"/>
            <a:chOff x="3684588" y="2343150"/>
            <a:chExt cx="998537" cy="2173288"/>
          </a:xfrm>
        </p:grpSpPr>
        <p:sp>
          <p:nvSpPr>
            <p:cNvPr id="347" name="Google Shape;347;p6"/>
            <p:cNvSpPr/>
            <p:nvPr/>
          </p:nvSpPr>
          <p:spPr>
            <a:xfrm>
              <a:off x="3684588" y="3013075"/>
              <a:ext cx="998537" cy="836613"/>
            </a:xfrm>
            <a:custGeom>
              <a:rect b="b" l="l" r="r" t="t"/>
              <a:pathLst>
                <a:path extrusionOk="0" h="216" w="258">
                  <a:moveTo>
                    <a:pt x="258" y="14"/>
                  </a:moveTo>
                  <a:cubicBezTo>
                    <a:pt x="258" y="8"/>
                    <a:pt x="256" y="3"/>
                    <a:pt x="252" y="0"/>
                  </a:cubicBezTo>
                  <a:cubicBezTo>
                    <a:pt x="9" y="0"/>
                    <a:pt x="9" y="0"/>
                    <a:pt x="9" y="0"/>
                  </a:cubicBezTo>
                  <a:cubicBezTo>
                    <a:pt x="8" y="4"/>
                    <a:pt x="8" y="9"/>
                    <a:pt x="7" y="14"/>
                  </a:cubicBezTo>
                  <a:cubicBezTo>
                    <a:pt x="2" y="45"/>
                    <a:pt x="0" y="76"/>
                    <a:pt x="0" y="108"/>
                  </a:cubicBezTo>
                  <a:cubicBezTo>
                    <a:pt x="0" y="139"/>
                    <a:pt x="2" y="171"/>
                    <a:pt x="7" y="202"/>
                  </a:cubicBezTo>
                  <a:cubicBezTo>
                    <a:pt x="8" y="206"/>
                    <a:pt x="8" y="211"/>
                    <a:pt x="9" y="216"/>
                  </a:cubicBezTo>
                  <a:cubicBezTo>
                    <a:pt x="252" y="216"/>
                    <a:pt x="252" y="216"/>
                    <a:pt x="252" y="216"/>
                  </a:cubicBezTo>
                  <a:cubicBezTo>
                    <a:pt x="256" y="212"/>
                    <a:pt x="258" y="207"/>
                    <a:pt x="258" y="202"/>
                  </a:cubicBezTo>
                  <a:lnTo>
                    <a:pt x="258" y="14"/>
                  </a:lnTo>
                  <a:close/>
                </a:path>
              </a:pathLst>
            </a:custGeom>
            <a:solidFill>
              <a:srgbClr val="64D1DA"/>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48" name="Google Shape;348;p6"/>
            <p:cNvSpPr/>
            <p:nvPr/>
          </p:nvSpPr>
          <p:spPr>
            <a:xfrm>
              <a:off x="3719513" y="2343150"/>
              <a:ext cx="939800" cy="669925"/>
            </a:xfrm>
            <a:custGeom>
              <a:rect b="b" l="l" r="r" t="t"/>
              <a:pathLst>
                <a:path extrusionOk="0" h="173" w="243">
                  <a:moveTo>
                    <a:pt x="81" y="10"/>
                  </a:moveTo>
                  <a:cubicBezTo>
                    <a:pt x="71" y="0"/>
                    <a:pt x="55" y="3"/>
                    <a:pt x="49" y="16"/>
                  </a:cubicBezTo>
                  <a:cubicBezTo>
                    <a:pt x="26" y="66"/>
                    <a:pt x="10" y="118"/>
                    <a:pt x="0" y="173"/>
                  </a:cubicBezTo>
                  <a:cubicBezTo>
                    <a:pt x="243" y="173"/>
                    <a:pt x="243" y="173"/>
                    <a:pt x="243" y="173"/>
                  </a:cubicBezTo>
                  <a:lnTo>
                    <a:pt x="81" y="10"/>
                  </a:lnTo>
                  <a:close/>
                </a:path>
              </a:pathLst>
            </a:custGeom>
            <a:solidFill>
              <a:srgbClr val="91E5E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49" name="Google Shape;349;p6"/>
            <p:cNvSpPr/>
            <p:nvPr/>
          </p:nvSpPr>
          <p:spPr>
            <a:xfrm>
              <a:off x="3719513" y="3849688"/>
              <a:ext cx="939800" cy="666750"/>
            </a:xfrm>
            <a:custGeom>
              <a:rect b="b" l="l" r="r" t="t"/>
              <a:pathLst>
                <a:path extrusionOk="0" h="172" w="243">
                  <a:moveTo>
                    <a:pt x="49" y="157"/>
                  </a:moveTo>
                  <a:cubicBezTo>
                    <a:pt x="55" y="169"/>
                    <a:pt x="71" y="172"/>
                    <a:pt x="81" y="162"/>
                  </a:cubicBezTo>
                  <a:cubicBezTo>
                    <a:pt x="243" y="0"/>
                    <a:pt x="243" y="0"/>
                    <a:pt x="243" y="0"/>
                  </a:cubicBezTo>
                  <a:cubicBezTo>
                    <a:pt x="0" y="0"/>
                    <a:pt x="0" y="0"/>
                    <a:pt x="0" y="0"/>
                  </a:cubicBezTo>
                  <a:cubicBezTo>
                    <a:pt x="10" y="54"/>
                    <a:pt x="26" y="107"/>
                    <a:pt x="49" y="157"/>
                  </a:cubicBezTo>
                  <a:close/>
                </a:path>
              </a:pathLst>
            </a:custGeom>
            <a:solidFill>
              <a:srgbClr val="2CC6D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350" name="Google Shape;350;p6"/>
          <p:cNvGrpSpPr/>
          <p:nvPr/>
        </p:nvGrpSpPr>
        <p:grpSpPr>
          <a:xfrm>
            <a:off x="5016500" y="4849813"/>
            <a:ext cx="2168525" cy="1000125"/>
            <a:chOff x="5016500" y="4849813"/>
            <a:chExt cx="2168525" cy="1000125"/>
          </a:xfrm>
        </p:grpSpPr>
        <p:sp>
          <p:nvSpPr>
            <p:cNvPr id="351" name="Google Shape;351;p6"/>
            <p:cNvSpPr/>
            <p:nvPr/>
          </p:nvSpPr>
          <p:spPr>
            <a:xfrm>
              <a:off x="6518275" y="4868863"/>
              <a:ext cx="666750" cy="941387"/>
            </a:xfrm>
            <a:custGeom>
              <a:rect b="b" l="l" r="r" t="t"/>
              <a:pathLst>
                <a:path extrusionOk="0" h="243" w="172">
                  <a:moveTo>
                    <a:pt x="157" y="195"/>
                  </a:moveTo>
                  <a:cubicBezTo>
                    <a:pt x="169" y="189"/>
                    <a:pt x="172" y="173"/>
                    <a:pt x="163" y="163"/>
                  </a:cubicBezTo>
                  <a:cubicBezTo>
                    <a:pt x="0" y="0"/>
                    <a:pt x="0" y="0"/>
                    <a:pt x="0" y="0"/>
                  </a:cubicBezTo>
                  <a:cubicBezTo>
                    <a:pt x="0" y="0"/>
                    <a:pt x="0" y="0"/>
                    <a:pt x="0" y="0"/>
                  </a:cubicBezTo>
                  <a:cubicBezTo>
                    <a:pt x="0" y="243"/>
                    <a:pt x="0" y="243"/>
                    <a:pt x="0" y="243"/>
                  </a:cubicBezTo>
                  <a:cubicBezTo>
                    <a:pt x="54" y="234"/>
                    <a:pt x="107" y="218"/>
                    <a:pt x="157" y="195"/>
                  </a:cubicBezTo>
                  <a:close/>
                </a:path>
              </a:pathLst>
            </a:custGeom>
            <a:solidFill>
              <a:srgbClr val="0A436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52" name="Google Shape;352;p6"/>
            <p:cNvSpPr/>
            <p:nvPr/>
          </p:nvSpPr>
          <p:spPr>
            <a:xfrm>
              <a:off x="5016500" y="4868863"/>
              <a:ext cx="665163" cy="941387"/>
            </a:xfrm>
            <a:custGeom>
              <a:rect b="b" l="l" r="r" t="t"/>
              <a:pathLst>
                <a:path extrusionOk="0" h="243" w="172">
                  <a:moveTo>
                    <a:pt x="172" y="0"/>
                  </a:moveTo>
                  <a:cubicBezTo>
                    <a:pt x="9" y="163"/>
                    <a:pt x="9" y="163"/>
                    <a:pt x="9" y="163"/>
                  </a:cubicBezTo>
                  <a:cubicBezTo>
                    <a:pt x="0" y="173"/>
                    <a:pt x="3" y="189"/>
                    <a:pt x="15" y="195"/>
                  </a:cubicBezTo>
                  <a:cubicBezTo>
                    <a:pt x="65" y="218"/>
                    <a:pt x="118" y="234"/>
                    <a:pt x="172" y="243"/>
                  </a:cubicBezTo>
                  <a:cubicBezTo>
                    <a:pt x="172" y="0"/>
                    <a:pt x="172" y="0"/>
                    <a:pt x="172" y="0"/>
                  </a:cubicBezTo>
                  <a:close/>
                </a:path>
              </a:pathLst>
            </a:custGeom>
            <a:solidFill>
              <a:srgbClr val="2070A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53" name="Google Shape;353;p6"/>
            <p:cNvSpPr/>
            <p:nvPr/>
          </p:nvSpPr>
          <p:spPr>
            <a:xfrm>
              <a:off x="5681663" y="4849813"/>
              <a:ext cx="836612" cy="1000125"/>
            </a:xfrm>
            <a:custGeom>
              <a:rect b="b" l="l" r="r" t="t"/>
              <a:pathLst>
                <a:path extrusionOk="0" h="258" w="216">
                  <a:moveTo>
                    <a:pt x="202" y="0"/>
                  </a:moveTo>
                  <a:cubicBezTo>
                    <a:pt x="14" y="0"/>
                    <a:pt x="14" y="0"/>
                    <a:pt x="14" y="0"/>
                  </a:cubicBezTo>
                  <a:cubicBezTo>
                    <a:pt x="14" y="0"/>
                    <a:pt x="14" y="0"/>
                    <a:pt x="14" y="0"/>
                  </a:cubicBezTo>
                  <a:cubicBezTo>
                    <a:pt x="9" y="0"/>
                    <a:pt x="4" y="2"/>
                    <a:pt x="0" y="5"/>
                  </a:cubicBezTo>
                  <a:cubicBezTo>
                    <a:pt x="0" y="248"/>
                    <a:pt x="0" y="248"/>
                    <a:pt x="0" y="248"/>
                  </a:cubicBezTo>
                  <a:cubicBezTo>
                    <a:pt x="5" y="249"/>
                    <a:pt x="9" y="250"/>
                    <a:pt x="14" y="251"/>
                  </a:cubicBezTo>
                  <a:cubicBezTo>
                    <a:pt x="45" y="255"/>
                    <a:pt x="76" y="258"/>
                    <a:pt x="108" y="258"/>
                  </a:cubicBezTo>
                  <a:cubicBezTo>
                    <a:pt x="140" y="258"/>
                    <a:pt x="171" y="255"/>
                    <a:pt x="202" y="251"/>
                  </a:cubicBezTo>
                  <a:cubicBezTo>
                    <a:pt x="207" y="250"/>
                    <a:pt x="211" y="249"/>
                    <a:pt x="216" y="248"/>
                  </a:cubicBezTo>
                  <a:cubicBezTo>
                    <a:pt x="216" y="5"/>
                    <a:pt x="216" y="5"/>
                    <a:pt x="216" y="5"/>
                  </a:cubicBezTo>
                  <a:cubicBezTo>
                    <a:pt x="212" y="2"/>
                    <a:pt x="207" y="0"/>
                    <a:pt x="202" y="0"/>
                  </a:cubicBezTo>
                  <a:close/>
                </a:path>
              </a:pathLst>
            </a:custGeom>
            <a:solidFill>
              <a:srgbClr val="06528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354" name="Google Shape;354;p6"/>
          <p:cNvSpPr/>
          <p:nvPr/>
        </p:nvSpPr>
        <p:spPr>
          <a:xfrm>
            <a:off x="6565900" y="3897313"/>
            <a:ext cx="1590675" cy="1592262"/>
          </a:xfrm>
          <a:custGeom>
            <a:rect b="b" l="l" r="r" t="t"/>
            <a:pathLst>
              <a:path extrusionOk="0" h="411" w="411">
                <a:moveTo>
                  <a:pt x="404" y="183"/>
                </a:moveTo>
                <a:cubicBezTo>
                  <a:pt x="225" y="4"/>
                  <a:pt x="225" y="4"/>
                  <a:pt x="225" y="4"/>
                </a:cubicBezTo>
                <a:cubicBezTo>
                  <a:pt x="223" y="3"/>
                  <a:pt x="221" y="1"/>
                  <a:pt x="219" y="0"/>
                </a:cubicBezTo>
                <a:cubicBezTo>
                  <a:pt x="181" y="101"/>
                  <a:pt x="101" y="181"/>
                  <a:pt x="0" y="218"/>
                </a:cubicBezTo>
                <a:cubicBezTo>
                  <a:pt x="1" y="221"/>
                  <a:pt x="3" y="223"/>
                  <a:pt x="5" y="225"/>
                </a:cubicBezTo>
                <a:cubicBezTo>
                  <a:pt x="184" y="403"/>
                  <a:pt x="184" y="403"/>
                  <a:pt x="184" y="403"/>
                </a:cubicBezTo>
                <a:cubicBezTo>
                  <a:pt x="190" y="410"/>
                  <a:pt x="200" y="411"/>
                  <a:pt x="208" y="406"/>
                </a:cubicBezTo>
                <a:cubicBezTo>
                  <a:pt x="288" y="356"/>
                  <a:pt x="356" y="288"/>
                  <a:pt x="407" y="208"/>
                </a:cubicBezTo>
                <a:cubicBezTo>
                  <a:pt x="411" y="200"/>
                  <a:pt x="410" y="190"/>
                  <a:pt x="404" y="183"/>
                </a:cubicBezTo>
                <a:close/>
              </a:path>
            </a:pathLst>
          </a:custGeom>
          <a:solidFill>
            <a:srgbClr val="8C103D"/>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355" name="Google Shape;355;p6"/>
          <p:cNvGrpSpPr/>
          <p:nvPr/>
        </p:nvGrpSpPr>
        <p:grpSpPr>
          <a:xfrm>
            <a:off x="5016500" y="1012825"/>
            <a:ext cx="2168525" cy="1000125"/>
            <a:chOff x="5016500" y="1012825"/>
            <a:chExt cx="2168525" cy="1000125"/>
          </a:xfrm>
        </p:grpSpPr>
        <p:sp>
          <p:nvSpPr>
            <p:cNvPr id="356" name="Google Shape;356;p6"/>
            <p:cNvSpPr/>
            <p:nvPr/>
          </p:nvSpPr>
          <p:spPr>
            <a:xfrm>
              <a:off x="5681663" y="1012825"/>
              <a:ext cx="836612" cy="1000125"/>
            </a:xfrm>
            <a:custGeom>
              <a:rect b="b" l="l" r="r" t="t"/>
              <a:pathLst>
                <a:path extrusionOk="0" h="258" w="216">
                  <a:moveTo>
                    <a:pt x="202" y="258"/>
                  </a:moveTo>
                  <a:cubicBezTo>
                    <a:pt x="207" y="258"/>
                    <a:pt x="212" y="256"/>
                    <a:pt x="216" y="252"/>
                  </a:cubicBezTo>
                  <a:cubicBezTo>
                    <a:pt x="216" y="9"/>
                    <a:pt x="216" y="9"/>
                    <a:pt x="216" y="9"/>
                  </a:cubicBezTo>
                  <a:cubicBezTo>
                    <a:pt x="211" y="8"/>
                    <a:pt x="207" y="7"/>
                    <a:pt x="202" y="7"/>
                  </a:cubicBezTo>
                  <a:cubicBezTo>
                    <a:pt x="171" y="2"/>
                    <a:pt x="140" y="0"/>
                    <a:pt x="108" y="0"/>
                  </a:cubicBezTo>
                  <a:cubicBezTo>
                    <a:pt x="76" y="0"/>
                    <a:pt x="45" y="2"/>
                    <a:pt x="14" y="7"/>
                  </a:cubicBezTo>
                  <a:cubicBezTo>
                    <a:pt x="9" y="7"/>
                    <a:pt x="5" y="8"/>
                    <a:pt x="0" y="9"/>
                  </a:cubicBezTo>
                  <a:cubicBezTo>
                    <a:pt x="0" y="252"/>
                    <a:pt x="0" y="252"/>
                    <a:pt x="0" y="252"/>
                  </a:cubicBezTo>
                  <a:cubicBezTo>
                    <a:pt x="4" y="256"/>
                    <a:pt x="9" y="258"/>
                    <a:pt x="14" y="258"/>
                  </a:cubicBezTo>
                  <a:lnTo>
                    <a:pt x="202" y="258"/>
                  </a:lnTo>
                  <a:close/>
                </a:path>
              </a:pathLst>
            </a:custGeom>
            <a:solidFill>
              <a:srgbClr val="FFBC2E"/>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57" name="Google Shape;357;p6"/>
            <p:cNvSpPr/>
            <p:nvPr/>
          </p:nvSpPr>
          <p:spPr>
            <a:xfrm>
              <a:off x="5016500" y="1047750"/>
              <a:ext cx="665163" cy="941388"/>
            </a:xfrm>
            <a:custGeom>
              <a:rect b="b" l="l" r="r" t="t"/>
              <a:pathLst>
                <a:path extrusionOk="0" h="243" w="172">
                  <a:moveTo>
                    <a:pt x="15" y="49"/>
                  </a:moveTo>
                  <a:cubicBezTo>
                    <a:pt x="3" y="54"/>
                    <a:pt x="0" y="71"/>
                    <a:pt x="9" y="80"/>
                  </a:cubicBezTo>
                  <a:cubicBezTo>
                    <a:pt x="172" y="243"/>
                    <a:pt x="172" y="243"/>
                    <a:pt x="172" y="243"/>
                  </a:cubicBezTo>
                  <a:cubicBezTo>
                    <a:pt x="172" y="0"/>
                    <a:pt x="172" y="0"/>
                    <a:pt x="172" y="0"/>
                  </a:cubicBezTo>
                  <a:cubicBezTo>
                    <a:pt x="118" y="9"/>
                    <a:pt x="65" y="26"/>
                    <a:pt x="15" y="49"/>
                  </a:cubicBezTo>
                  <a:close/>
                </a:path>
              </a:pathLst>
            </a:custGeom>
            <a:solidFill>
              <a:srgbClr val="FFD06E"/>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58" name="Google Shape;358;p6"/>
            <p:cNvSpPr/>
            <p:nvPr/>
          </p:nvSpPr>
          <p:spPr>
            <a:xfrm>
              <a:off x="6518275" y="1047750"/>
              <a:ext cx="666750" cy="941388"/>
            </a:xfrm>
            <a:custGeom>
              <a:rect b="b" l="l" r="r" t="t"/>
              <a:pathLst>
                <a:path extrusionOk="0" h="243" w="172">
                  <a:moveTo>
                    <a:pt x="163" y="80"/>
                  </a:moveTo>
                  <a:cubicBezTo>
                    <a:pt x="172" y="71"/>
                    <a:pt x="169" y="54"/>
                    <a:pt x="157" y="49"/>
                  </a:cubicBezTo>
                  <a:cubicBezTo>
                    <a:pt x="107" y="26"/>
                    <a:pt x="54" y="9"/>
                    <a:pt x="0" y="0"/>
                  </a:cubicBezTo>
                  <a:cubicBezTo>
                    <a:pt x="0" y="243"/>
                    <a:pt x="0" y="243"/>
                    <a:pt x="0" y="243"/>
                  </a:cubicBezTo>
                  <a:lnTo>
                    <a:pt x="163" y="80"/>
                  </a:lnTo>
                  <a:close/>
                </a:path>
              </a:pathLst>
            </a:custGeom>
            <a:solidFill>
              <a:srgbClr val="FAB32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59" name="Google Shape;359;p6"/>
            <p:cNvSpPr/>
            <p:nvPr/>
          </p:nvSpPr>
          <p:spPr>
            <a:xfrm>
              <a:off x="5829300" y="1160463"/>
              <a:ext cx="538163" cy="639762"/>
            </a:xfrm>
            <a:custGeom>
              <a:rect b="b" l="l" r="r" t="t"/>
              <a:pathLst>
                <a:path extrusionOk="0" h="165" w="139">
                  <a:moveTo>
                    <a:pt x="93" y="159"/>
                  </a:moveTo>
                  <a:cubicBezTo>
                    <a:pt x="93" y="162"/>
                    <a:pt x="90" y="165"/>
                    <a:pt x="87" y="165"/>
                  </a:cubicBezTo>
                  <a:cubicBezTo>
                    <a:pt x="52" y="165"/>
                    <a:pt x="52" y="165"/>
                    <a:pt x="52" y="165"/>
                  </a:cubicBezTo>
                  <a:cubicBezTo>
                    <a:pt x="49" y="165"/>
                    <a:pt x="47" y="162"/>
                    <a:pt x="47" y="159"/>
                  </a:cubicBezTo>
                  <a:cubicBezTo>
                    <a:pt x="47" y="159"/>
                    <a:pt x="47" y="159"/>
                    <a:pt x="47" y="159"/>
                  </a:cubicBezTo>
                  <a:cubicBezTo>
                    <a:pt x="47" y="156"/>
                    <a:pt x="49" y="153"/>
                    <a:pt x="52" y="153"/>
                  </a:cubicBezTo>
                  <a:cubicBezTo>
                    <a:pt x="87" y="153"/>
                    <a:pt x="87" y="153"/>
                    <a:pt x="87" y="153"/>
                  </a:cubicBezTo>
                  <a:cubicBezTo>
                    <a:pt x="90" y="153"/>
                    <a:pt x="93" y="156"/>
                    <a:pt x="93" y="159"/>
                  </a:cubicBezTo>
                  <a:close/>
                  <a:moveTo>
                    <a:pt x="93" y="144"/>
                  </a:moveTo>
                  <a:cubicBezTo>
                    <a:pt x="93" y="141"/>
                    <a:pt x="90" y="139"/>
                    <a:pt x="87" y="139"/>
                  </a:cubicBezTo>
                  <a:cubicBezTo>
                    <a:pt x="52" y="139"/>
                    <a:pt x="52" y="139"/>
                    <a:pt x="52" y="139"/>
                  </a:cubicBezTo>
                  <a:cubicBezTo>
                    <a:pt x="49" y="139"/>
                    <a:pt x="47" y="141"/>
                    <a:pt x="47" y="144"/>
                  </a:cubicBezTo>
                  <a:cubicBezTo>
                    <a:pt x="47" y="144"/>
                    <a:pt x="47" y="144"/>
                    <a:pt x="47" y="144"/>
                  </a:cubicBezTo>
                  <a:cubicBezTo>
                    <a:pt x="47" y="147"/>
                    <a:pt x="49" y="150"/>
                    <a:pt x="52" y="150"/>
                  </a:cubicBezTo>
                  <a:cubicBezTo>
                    <a:pt x="87" y="150"/>
                    <a:pt x="87" y="150"/>
                    <a:pt x="87" y="150"/>
                  </a:cubicBezTo>
                  <a:cubicBezTo>
                    <a:pt x="90" y="150"/>
                    <a:pt x="93" y="147"/>
                    <a:pt x="93" y="144"/>
                  </a:cubicBezTo>
                  <a:close/>
                  <a:moveTo>
                    <a:pt x="75" y="81"/>
                  </a:moveTo>
                  <a:cubicBezTo>
                    <a:pt x="68" y="81"/>
                    <a:pt x="68" y="81"/>
                    <a:pt x="68" y="81"/>
                  </a:cubicBezTo>
                  <a:cubicBezTo>
                    <a:pt x="64" y="81"/>
                    <a:pt x="64" y="81"/>
                    <a:pt x="64" y="81"/>
                  </a:cubicBezTo>
                  <a:cubicBezTo>
                    <a:pt x="64" y="135"/>
                    <a:pt x="64" y="135"/>
                    <a:pt x="64" y="135"/>
                  </a:cubicBezTo>
                  <a:cubicBezTo>
                    <a:pt x="66" y="135"/>
                    <a:pt x="68" y="135"/>
                    <a:pt x="70" y="135"/>
                  </a:cubicBezTo>
                  <a:cubicBezTo>
                    <a:pt x="70" y="135"/>
                    <a:pt x="70" y="135"/>
                    <a:pt x="70" y="135"/>
                  </a:cubicBezTo>
                  <a:cubicBezTo>
                    <a:pt x="70" y="135"/>
                    <a:pt x="70" y="135"/>
                    <a:pt x="70" y="135"/>
                  </a:cubicBezTo>
                  <a:cubicBezTo>
                    <a:pt x="70" y="135"/>
                    <a:pt x="70" y="135"/>
                    <a:pt x="70" y="135"/>
                  </a:cubicBezTo>
                  <a:cubicBezTo>
                    <a:pt x="70" y="135"/>
                    <a:pt x="70" y="135"/>
                    <a:pt x="70" y="135"/>
                  </a:cubicBezTo>
                  <a:cubicBezTo>
                    <a:pt x="72" y="135"/>
                    <a:pt x="74" y="135"/>
                    <a:pt x="75" y="135"/>
                  </a:cubicBezTo>
                  <a:lnTo>
                    <a:pt x="75" y="81"/>
                  </a:lnTo>
                  <a:close/>
                  <a:moveTo>
                    <a:pt x="51" y="59"/>
                  </a:moveTo>
                  <a:cubicBezTo>
                    <a:pt x="46" y="59"/>
                    <a:pt x="42" y="63"/>
                    <a:pt x="42" y="68"/>
                  </a:cubicBezTo>
                  <a:cubicBezTo>
                    <a:pt x="42" y="72"/>
                    <a:pt x="46" y="76"/>
                    <a:pt x="51" y="76"/>
                  </a:cubicBezTo>
                  <a:cubicBezTo>
                    <a:pt x="59" y="76"/>
                    <a:pt x="59" y="76"/>
                    <a:pt x="59" y="76"/>
                  </a:cubicBezTo>
                  <a:cubicBezTo>
                    <a:pt x="59" y="68"/>
                    <a:pt x="59" y="68"/>
                    <a:pt x="59" y="68"/>
                  </a:cubicBezTo>
                  <a:cubicBezTo>
                    <a:pt x="59" y="63"/>
                    <a:pt x="55" y="59"/>
                    <a:pt x="51" y="59"/>
                  </a:cubicBezTo>
                  <a:close/>
                  <a:moveTo>
                    <a:pt x="97" y="68"/>
                  </a:moveTo>
                  <a:cubicBezTo>
                    <a:pt x="97" y="63"/>
                    <a:pt x="94" y="59"/>
                    <a:pt x="89" y="59"/>
                  </a:cubicBezTo>
                  <a:cubicBezTo>
                    <a:pt x="84" y="59"/>
                    <a:pt x="81" y="63"/>
                    <a:pt x="81" y="68"/>
                  </a:cubicBezTo>
                  <a:cubicBezTo>
                    <a:pt x="81" y="76"/>
                    <a:pt x="81" y="76"/>
                    <a:pt x="81" y="76"/>
                  </a:cubicBezTo>
                  <a:cubicBezTo>
                    <a:pt x="89" y="76"/>
                    <a:pt x="89" y="76"/>
                    <a:pt x="89" y="76"/>
                  </a:cubicBezTo>
                  <a:cubicBezTo>
                    <a:pt x="94" y="76"/>
                    <a:pt x="97" y="72"/>
                    <a:pt x="97" y="68"/>
                  </a:cubicBezTo>
                  <a:close/>
                  <a:moveTo>
                    <a:pt x="115" y="53"/>
                  </a:moveTo>
                  <a:cubicBezTo>
                    <a:pt x="112" y="38"/>
                    <a:pt x="94" y="22"/>
                    <a:pt x="70" y="22"/>
                  </a:cubicBezTo>
                  <a:cubicBezTo>
                    <a:pt x="45" y="22"/>
                    <a:pt x="28" y="38"/>
                    <a:pt x="24" y="53"/>
                  </a:cubicBezTo>
                  <a:cubicBezTo>
                    <a:pt x="21" y="64"/>
                    <a:pt x="24" y="74"/>
                    <a:pt x="29" y="85"/>
                  </a:cubicBezTo>
                  <a:cubicBezTo>
                    <a:pt x="34" y="94"/>
                    <a:pt x="39" y="102"/>
                    <a:pt x="43" y="111"/>
                  </a:cubicBezTo>
                  <a:cubicBezTo>
                    <a:pt x="46" y="116"/>
                    <a:pt x="46" y="124"/>
                    <a:pt x="48" y="129"/>
                  </a:cubicBezTo>
                  <a:cubicBezTo>
                    <a:pt x="49" y="134"/>
                    <a:pt x="50" y="135"/>
                    <a:pt x="56" y="135"/>
                  </a:cubicBezTo>
                  <a:cubicBezTo>
                    <a:pt x="57" y="135"/>
                    <a:pt x="58" y="135"/>
                    <a:pt x="59" y="135"/>
                  </a:cubicBezTo>
                  <a:cubicBezTo>
                    <a:pt x="59" y="81"/>
                    <a:pt x="59" y="81"/>
                    <a:pt x="59" y="81"/>
                  </a:cubicBezTo>
                  <a:cubicBezTo>
                    <a:pt x="51" y="81"/>
                    <a:pt x="51" y="81"/>
                    <a:pt x="51" y="81"/>
                  </a:cubicBezTo>
                  <a:cubicBezTo>
                    <a:pt x="47" y="81"/>
                    <a:pt x="44" y="80"/>
                    <a:pt x="41" y="77"/>
                  </a:cubicBezTo>
                  <a:cubicBezTo>
                    <a:pt x="38" y="75"/>
                    <a:pt x="37" y="71"/>
                    <a:pt x="37" y="68"/>
                  </a:cubicBezTo>
                  <a:cubicBezTo>
                    <a:pt x="37" y="64"/>
                    <a:pt x="38" y="61"/>
                    <a:pt x="41" y="58"/>
                  </a:cubicBezTo>
                  <a:cubicBezTo>
                    <a:pt x="44" y="55"/>
                    <a:pt x="47" y="54"/>
                    <a:pt x="51" y="54"/>
                  </a:cubicBezTo>
                  <a:cubicBezTo>
                    <a:pt x="58" y="54"/>
                    <a:pt x="64" y="60"/>
                    <a:pt x="64" y="68"/>
                  </a:cubicBezTo>
                  <a:cubicBezTo>
                    <a:pt x="64" y="68"/>
                    <a:pt x="64" y="68"/>
                    <a:pt x="64" y="68"/>
                  </a:cubicBezTo>
                  <a:cubicBezTo>
                    <a:pt x="64" y="76"/>
                    <a:pt x="64" y="76"/>
                    <a:pt x="64" y="76"/>
                  </a:cubicBezTo>
                  <a:cubicBezTo>
                    <a:pt x="68" y="76"/>
                    <a:pt x="68" y="76"/>
                    <a:pt x="68" y="76"/>
                  </a:cubicBezTo>
                  <a:cubicBezTo>
                    <a:pt x="75" y="76"/>
                    <a:pt x="75" y="76"/>
                    <a:pt x="75" y="76"/>
                  </a:cubicBezTo>
                  <a:cubicBezTo>
                    <a:pt x="75" y="68"/>
                    <a:pt x="75" y="68"/>
                    <a:pt x="75" y="68"/>
                  </a:cubicBezTo>
                  <a:cubicBezTo>
                    <a:pt x="75" y="68"/>
                    <a:pt x="75" y="68"/>
                    <a:pt x="75" y="68"/>
                  </a:cubicBezTo>
                  <a:cubicBezTo>
                    <a:pt x="75" y="64"/>
                    <a:pt x="77" y="61"/>
                    <a:pt x="79" y="58"/>
                  </a:cubicBezTo>
                  <a:cubicBezTo>
                    <a:pt x="82" y="55"/>
                    <a:pt x="85" y="54"/>
                    <a:pt x="89" y="54"/>
                  </a:cubicBezTo>
                  <a:cubicBezTo>
                    <a:pt x="93" y="54"/>
                    <a:pt x="96" y="55"/>
                    <a:pt x="99" y="58"/>
                  </a:cubicBezTo>
                  <a:cubicBezTo>
                    <a:pt x="101" y="61"/>
                    <a:pt x="103" y="64"/>
                    <a:pt x="103" y="68"/>
                  </a:cubicBezTo>
                  <a:cubicBezTo>
                    <a:pt x="103" y="71"/>
                    <a:pt x="101" y="75"/>
                    <a:pt x="99" y="77"/>
                  </a:cubicBezTo>
                  <a:cubicBezTo>
                    <a:pt x="96" y="80"/>
                    <a:pt x="93" y="81"/>
                    <a:pt x="89" y="81"/>
                  </a:cubicBezTo>
                  <a:cubicBezTo>
                    <a:pt x="81" y="81"/>
                    <a:pt x="81" y="81"/>
                    <a:pt x="81" y="81"/>
                  </a:cubicBezTo>
                  <a:cubicBezTo>
                    <a:pt x="81" y="135"/>
                    <a:pt x="81" y="135"/>
                    <a:pt x="81" y="135"/>
                  </a:cubicBezTo>
                  <a:cubicBezTo>
                    <a:pt x="82" y="135"/>
                    <a:pt x="83" y="135"/>
                    <a:pt x="84" y="135"/>
                  </a:cubicBezTo>
                  <a:cubicBezTo>
                    <a:pt x="89" y="135"/>
                    <a:pt x="91" y="134"/>
                    <a:pt x="92" y="129"/>
                  </a:cubicBezTo>
                  <a:cubicBezTo>
                    <a:pt x="93" y="124"/>
                    <a:pt x="94" y="116"/>
                    <a:pt x="96" y="111"/>
                  </a:cubicBezTo>
                  <a:cubicBezTo>
                    <a:pt x="101" y="102"/>
                    <a:pt x="106" y="94"/>
                    <a:pt x="110" y="85"/>
                  </a:cubicBezTo>
                  <a:cubicBezTo>
                    <a:pt x="116" y="74"/>
                    <a:pt x="118" y="64"/>
                    <a:pt x="115" y="53"/>
                  </a:cubicBezTo>
                  <a:close/>
                  <a:moveTo>
                    <a:pt x="75" y="5"/>
                  </a:moveTo>
                  <a:cubicBezTo>
                    <a:pt x="75" y="2"/>
                    <a:pt x="73" y="0"/>
                    <a:pt x="70" y="0"/>
                  </a:cubicBezTo>
                  <a:cubicBezTo>
                    <a:pt x="70" y="0"/>
                    <a:pt x="70" y="0"/>
                    <a:pt x="70" y="0"/>
                  </a:cubicBezTo>
                  <a:cubicBezTo>
                    <a:pt x="67" y="0"/>
                    <a:pt x="65" y="2"/>
                    <a:pt x="65" y="5"/>
                  </a:cubicBezTo>
                  <a:cubicBezTo>
                    <a:pt x="65" y="14"/>
                    <a:pt x="65" y="14"/>
                    <a:pt x="65" y="14"/>
                  </a:cubicBezTo>
                  <a:cubicBezTo>
                    <a:pt x="65" y="17"/>
                    <a:pt x="67" y="19"/>
                    <a:pt x="70" y="19"/>
                  </a:cubicBezTo>
                  <a:cubicBezTo>
                    <a:pt x="70" y="19"/>
                    <a:pt x="70" y="19"/>
                    <a:pt x="70" y="19"/>
                  </a:cubicBezTo>
                  <a:cubicBezTo>
                    <a:pt x="73" y="19"/>
                    <a:pt x="75" y="17"/>
                    <a:pt x="75" y="14"/>
                  </a:cubicBezTo>
                  <a:lnTo>
                    <a:pt x="75" y="5"/>
                  </a:lnTo>
                  <a:close/>
                  <a:moveTo>
                    <a:pt x="103" y="13"/>
                  </a:moveTo>
                  <a:cubicBezTo>
                    <a:pt x="104" y="11"/>
                    <a:pt x="103" y="8"/>
                    <a:pt x="101" y="7"/>
                  </a:cubicBezTo>
                  <a:cubicBezTo>
                    <a:pt x="101" y="7"/>
                    <a:pt x="101" y="7"/>
                    <a:pt x="101" y="7"/>
                  </a:cubicBezTo>
                  <a:cubicBezTo>
                    <a:pt x="98" y="5"/>
                    <a:pt x="95" y="6"/>
                    <a:pt x="94" y="9"/>
                  </a:cubicBezTo>
                  <a:cubicBezTo>
                    <a:pt x="89" y="17"/>
                    <a:pt x="89" y="17"/>
                    <a:pt x="89" y="17"/>
                  </a:cubicBezTo>
                  <a:cubicBezTo>
                    <a:pt x="88" y="19"/>
                    <a:pt x="89" y="22"/>
                    <a:pt x="91" y="24"/>
                  </a:cubicBezTo>
                  <a:cubicBezTo>
                    <a:pt x="91" y="24"/>
                    <a:pt x="91" y="24"/>
                    <a:pt x="91" y="24"/>
                  </a:cubicBezTo>
                  <a:cubicBezTo>
                    <a:pt x="94" y="25"/>
                    <a:pt x="97" y="24"/>
                    <a:pt x="98" y="21"/>
                  </a:cubicBezTo>
                  <a:lnTo>
                    <a:pt x="103" y="13"/>
                  </a:lnTo>
                  <a:close/>
                  <a:moveTo>
                    <a:pt x="123" y="30"/>
                  </a:moveTo>
                  <a:cubicBezTo>
                    <a:pt x="125" y="28"/>
                    <a:pt x="125" y="25"/>
                    <a:pt x="124" y="22"/>
                  </a:cubicBezTo>
                  <a:cubicBezTo>
                    <a:pt x="124" y="22"/>
                    <a:pt x="124" y="22"/>
                    <a:pt x="124" y="22"/>
                  </a:cubicBezTo>
                  <a:cubicBezTo>
                    <a:pt x="122" y="20"/>
                    <a:pt x="119" y="20"/>
                    <a:pt x="117" y="22"/>
                  </a:cubicBezTo>
                  <a:cubicBezTo>
                    <a:pt x="110" y="28"/>
                    <a:pt x="110" y="28"/>
                    <a:pt x="110" y="28"/>
                  </a:cubicBezTo>
                  <a:cubicBezTo>
                    <a:pt x="108" y="30"/>
                    <a:pt x="107" y="33"/>
                    <a:pt x="109" y="35"/>
                  </a:cubicBezTo>
                  <a:cubicBezTo>
                    <a:pt x="109" y="35"/>
                    <a:pt x="109" y="35"/>
                    <a:pt x="109" y="35"/>
                  </a:cubicBezTo>
                  <a:cubicBezTo>
                    <a:pt x="111" y="37"/>
                    <a:pt x="114" y="38"/>
                    <a:pt x="116" y="36"/>
                  </a:cubicBezTo>
                  <a:lnTo>
                    <a:pt x="123" y="30"/>
                  </a:lnTo>
                  <a:close/>
                  <a:moveTo>
                    <a:pt x="134" y="54"/>
                  </a:moveTo>
                  <a:cubicBezTo>
                    <a:pt x="137" y="54"/>
                    <a:pt x="139" y="51"/>
                    <a:pt x="138" y="48"/>
                  </a:cubicBezTo>
                  <a:cubicBezTo>
                    <a:pt x="138" y="48"/>
                    <a:pt x="138" y="48"/>
                    <a:pt x="138" y="48"/>
                  </a:cubicBezTo>
                  <a:cubicBezTo>
                    <a:pt x="138" y="46"/>
                    <a:pt x="135" y="44"/>
                    <a:pt x="132" y="44"/>
                  </a:cubicBezTo>
                  <a:cubicBezTo>
                    <a:pt x="123" y="46"/>
                    <a:pt x="123" y="46"/>
                    <a:pt x="123" y="46"/>
                  </a:cubicBezTo>
                  <a:cubicBezTo>
                    <a:pt x="120" y="46"/>
                    <a:pt x="119" y="49"/>
                    <a:pt x="119" y="52"/>
                  </a:cubicBezTo>
                  <a:cubicBezTo>
                    <a:pt x="119" y="52"/>
                    <a:pt x="119" y="52"/>
                    <a:pt x="119" y="52"/>
                  </a:cubicBezTo>
                  <a:cubicBezTo>
                    <a:pt x="120" y="54"/>
                    <a:pt x="122" y="56"/>
                    <a:pt x="125" y="56"/>
                  </a:cubicBezTo>
                  <a:lnTo>
                    <a:pt x="134" y="54"/>
                  </a:lnTo>
                  <a:close/>
                  <a:moveTo>
                    <a:pt x="132" y="81"/>
                  </a:moveTo>
                  <a:cubicBezTo>
                    <a:pt x="134" y="82"/>
                    <a:pt x="137" y="80"/>
                    <a:pt x="138" y="77"/>
                  </a:cubicBezTo>
                  <a:cubicBezTo>
                    <a:pt x="138" y="77"/>
                    <a:pt x="138" y="77"/>
                    <a:pt x="138" y="77"/>
                  </a:cubicBezTo>
                  <a:cubicBezTo>
                    <a:pt x="138" y="74"/>
                    <a:pt x="136" y="72"/>
                    <a:pt x="134" y="71"/>
                  </a:cubicBezTo>
                  <a:cubicBezTo>
                    <a:pt x="125" y="69"/>
                    <a:pt x="125" y="69"/>
                    <a:pt x="125" y="69"/>
                  </a:cubicBezTo>
                  <a:cubicBezTo>
                    <a:pt x="122" y="69"/>
                    <a:pt x="119" y="71"/>
                    <a:pt x="119" y="73"/>
                  </a:cubicBezTo>
                  <a:cubicBezTo>
                    <a:pt x="119" y="73"/>
                    <a:pt x="119" y="73"/>
                    <a:pt x="119" y="73"/>
                  </a:cubicBezTo>
                  <a:cubicBezTo>
                    <a:pt x="118" y="76"/>
                    <a:pt x="120" y="79"/>
                    <a:pt x="123" y="79"/>
                  </a:cubicBezTo>
                  <a:lnTo>
                    <a:pt x="132" y="81"/>
                  </a:lnTo>
                  <a:close/>
                  <a:moveTo>
                    <a:pt x="41" y="21"/>
                  </a:moveTo>
                  <a:cubicBezTo>
                    <a:pt x="42" y="24"/>
                    <a:pt x="45" y="25"/>
                    <a:pt x="48" y="24"/>
                  </a:cubicBezTo>
                  <a:cubicBezTo>
                    <a:pt x="48" y="24"/>
                    <a:pt x="48" y="24"/>
                    <a:pt x="48" y="24"/>
                  </a:cubicBezTo>
                  <a:cubicBezTo>
                    <a:pt x="50" y="22"/>
                    <a:pt x="51" y="19"/>
                    <a:pt x="50" y="17"/>
                  </a:cubicBezTo>
                  <a:cubicBezTo>
                    <a:pt x="45" y="9"/>
                    <a:pt x="45" y="9"/>
                    <a:pt x="45" y="9"/>
                  </a:cubicBezTo>
                  <a:cubicBezTo>
                    <a:pt x="44" y="6"/>
                    <a:pt x="41" y="5"/>
                    <a:pt x="38" y="7"/>
                  </a:cubicBezTo>
                  <a:cubicBezTo>
                    <a:pt x="38" y="7"/>
                    <a:pt x="38" y="7"/>
                    <a:pt x="38" y="7"/>
                  </a:cubicBezTo>
                  <a:cubicBezTo>
                    <a:pt x="36" y="8"/>
                    <a:pt x="35" y="11"/>
                    <a:pt x="36" y="13"/>
                  </a:cubicBezTo>
                  <a:lnTo>
                    <a:pt x="41" y="21"/>
                  </a:lnTo>
                  <a:close/>
                  <a:moveTo>
                    <a:pt x="23" y="36"/>
                  </a:moveTo>
                  <a:cubicBezTo>
                    <a:pt x="25" y="38"/>
                    <a:pt x="28" y="37"/>
                    <a:pt x="30" y="35"/>
                  </a:cubicBezTo>
                  <a:cubicBezTo>
                    <a:pt x="30" y="35"/>
                    <a:pt x="30" y="35"/>
                    <a:pt x="30" y="35"/>
                  </a:cubicBezTo>
                  <a:cubicBezTo>
                    <a:pt x="32" y="33"/>
                    <a:pt x="31" y="30"/>
                    <a:pt x="29" y="28"/>
                  </a:cubicBezTo>
                  <a:cubicBezTo>
                    <a:pt x="22" y="22"/>
                    <a:pt x="22" y="22"/>
                    <a:pt x="22" y="22"/>
                  </a:cubicBezTo>
                  <a:cubicBezTo>
                    <a:pt x="20" y="20"/>
                    <a:pt x="17" y="20"/>
                    <a:pt x="15" y="22"/>
                  </a:cubicBezTo>
                  <a:cubicBezTo>
                    <a:pt x="15" y="22"/>
                    <a:pt x="15" y="22"/>
                    <a:pt x="15" y="22"/>
                  </a:cubicBezTo>
                  <a:cubicBezTo>
                    <a:pt x="14" y="25"/>
                    <a:pt x="14" y="28"/>
                    <a:pt x="16" y="30"/>
                  </a:cubicBezTo>
                  <a:lnTo>
                    <a:pt x="23" y="36"/>
                  </a:lnTo>
                  <a:close/>
                  <a:moveTo>
                    <a:pt x="14" y="56"/>
                  </a:moveTo>
                  <a:cubicBezTo>
                    <a:pt x="17" y="56"/>
                    <a:pt x="19" y="54"/>
                    <a:pt x="20" y="52"/>
                  </a:cubicBezTo>
                  <a:cubicBezTo>
                    <a:pt x="20" y="52"/>
                    <a:pt x="20" y="52"/>
                    <a:pt x="20" y="52"/>
                  </a:cubicBezTo>
                  <a:cubicBezTo>
                    <a:pt x="20" y="49"/>
                    <a:pt x="19" y="46"/>
                    <a:pt x="16" y="46"/>
                  </a:cubicBezTo>
                  <a:cubicBezTo>
                    <a:pt x="7" y="44"/>
                    <a:pt x="7" y="44"/>
                    <a:pt x="7" y="44"/>
                  </a:cubicBezTo>
                  <a:cubicBezTo>
                    <a:pt x="4" y="44"/>
                    <a:pt x="1" y="46"/>
                    <a:pt x="1" y="48"/>
                  </a:cubicBezTo>
                  <a:cubicBezTo>
                    <a:pt x="1" y="48"/>
                    <a:pt x="1" y="48"/>
                    <a:pt x="1" y="48"/>
                  </a:cubicBezTo>
                  <a:cubicBezTo>
                    <a:pt x="0" y="51"/>
                    <a:pt x="2" y="54"/>
                    <a:pt x="5" y="54"/>
                  </a:cubicBezTo>
                  <a:lnTo>
                    <a:pt x="14" y="56"/>
                  </a:lnTo>
                  <a:close/>
                  <a:moveTo>
                    <a:pt x="16" y="79"/>
                  </a:moveTo>
                  <a:cubicBezTo>
                    <a:pt x="19" y="79"/>
                    <a:pt x="21" y="76"/>
                    <a:pt x="20" y="73"/>
                  </a:cubicBezTo>
                  <a:cubicBezTo>
                    <a:pt x="20" y="73"/>
                    <a:pt x="20" y="73"/>
                    <a:pt x="20" y="73"/>
                  </a:cubicBezTo>
                  <a:cubicBezTo>
                    <a:pt x="20" y="71"/>
                    <a:pt x="17" y="69"/>
                    <a:pt x="14" y="69"/>
                  </a:cubicBezTo>
                  <a:cubicBezTo>
                    <a:pt x="5" y="71"/>
                    <a:pt x="5" y="71"/>
                    <a:pt x="5" y="71"/>
                  </a:cubicBezTo>
                  <a:cubicBezTo>
                    <a:pt x="3" y="72"/>
                    <a:pt x="1" y="74"/>
                    <a:pt x="1" y="77"/>
                  </a:cubicBezTo>
                  <a:cubicBezTo>
                    <a:pt x="1" y="77"/>
                    <a:pt x="1" y="77"/>
                    <a:pt x="1" y="77"/>
                  </a:cubicBezTo>
                  <a:cubicBezTo>
                    <a:pt x="2" y="80"/>
                    <a:pt x="5" y="82"/>
                    <a:pt x="7" y="81"/>
                  </a:cubicBezTo>
                  <a:lnTo>
                    <a:pt x="16" y="79"/>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360" name="Google Shape;360;p6"/>
          <p:cNvSpPr/>
          <p:nvPr/>
        </p:nvSpPr>
        <p:spPr>
          <a:xfrm>
            <a:off x="4043363" y="3897313"/>
            <a:ext cx="1592262" cy="1592262"/>
          </a:xfrm>
          <a:custGeom>
            <a:rect b="b" l="l" r="r" t="t"/>
            <a:pathLst>
              <a:path extrusionOk="0" h="411" w="411">
                <a:moveTo>
                  <a:pt x="192" y="0"/>
                </a:moveTo>
                <a:cubicBezTo>
                  <a:pt x="190" y="1"/>
                  <a:pt x="188" y="3"/>
                  <a:pt x="186" y="4"/>
                </a:cubicBezTo>
                <a:cubicBezTo>
                  <a:pt x="7" y="183"/>
                  <a:pt x="7" y="183"/>
                  <a:pt x="7" y="183"/>
                </a:cubicBezTo>
                <a:cubicBezTo>
                  <a:pt x="1" y="190"/>
                  <a:pt x="0" y="200"/>
                  <a:pt x="4" y="208"/>
                </a:cubicBezTo>
                <a:cubicBezTo>
                  <a:pt x="55" y="288"/>
                  <a:pt x="123" y="356"/>
                  <a:pt x="203" y="406"/>
                </a:cubicBezTo>
                <a:cubicBezTo>
                  <a:pt x="211" y="411"/>
                  <a:pt x="221" y="410"/>
                  <a:pt x="227" y="403"/>
                </a:cubicBezTo>
                <a:cubicBezTo>
                  <a:pt x="406" y="225"/>
                  <a:pt x="406" y="225"/>
                  <a:pt x="406" y="225"/>
                </a:cubicBezTo>
                <a:cubicBezTo>
                  <a:pt x="408" y="223"/>
                  <a:pt x="410" y="221"/>
                  <a:pt x="411" y="218"/>
                </a:cubicBezTo>
                <a:cubicBezTo>
                  <a:pt x="310" y="181"/>
                  <a:pt x="230" y="101"/>
                  <a:pt x="192" y="0"/>
                </a:cubicBezTo>
                <a:close/>
              </a:path>
            </a:pathLst>
          </a:custGeom>
          <a:solidFill>
            <a:srgbClr val="0A98C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61" name="Google Shape;361;p6"/>
          <p:cNvSpPr/>
          <p:nvPr/>
        </p:nvSpPr>
        <p:spPr>
          <a:xfrm>
            <a:off x="6565900" y="1370013"/>
            <a:ext cx="1590675" cy="1592262"/>
          </a:xfrm>
          <a:custGeom>
            <a:rect b="b" l="l" r="r" t="t"/>
            <a:pathLst>
              <a:path extrusionOk="0" h="411" w="411">
                <a:moveTo>
                  <a:pt x="219" y="411"/>
                </a:moveTo>
                <a:cubicBezTo>
                  <a:pt x="221" y="410"/>
                  <a:pt x="223" y="409"/>
                  <a:pt x="225" y="407"/>
                </a:cubicBezTo>
                <a:cubicBezTo>
                  <a:pt x="404" y="228"/>
                  <a:pt x="404" y="228"/>
                  <a:pt x="404" y="228"/>
                </a:cubicBezTo>
                <a:cubicBezTo>
                  <a:pt x="410" y="221"/>
                  <a:pt x="411" y="211"/>
                  <a:pt x="407" y="204"/>
                </a:cubicBezTo>
                <a:cubicBezTo>
                  <a:pt x="356" y="124"/>
                  <a:pt x="288" y="56"/>
                  <a:pt x="208" y="5"/>
                </a:cubicBezTo>
                <a:cubicBezTo>
                  <a:pt x="200" y="0"/>
                  <a:pt x="190" y="1"/>
                  <a:pt x="184" y="8"/>
                </a:cubicBezTo>
                <a:cubicBezTo>
                  <a:pt x="5" y="187"/>
                  <a:pt x="5" y="187"/>
                  <a:pt x="5" y="187"/>
                </a:cubicBezTo>
                <a:cubicBezTo>
                  <a:pt x="3" y="189"/>
                  <a:pt x="1" y="191"/>
                  <a:pt x="0" y="193"/>
                </a:cubicBezTo>
                <a:cubicBezTo>
                  <a:pt x="101" y="231"/>
                  <a:pt x="181" y="311"/>
                  <a:pt x="219" y="411"/>
                </a:cubicBezTo>
                <a:close/>
              </a:path>
            </a:pathLst>
          </a:custGeom>
          <a:solidFill>
            <a:srgbClr val="FF912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362" name="Google Shape;362;p6"/>
          <p:cNvGrpSpPr/>
          <p:nvPr/>
        </p:nvGrpSpPr>
        <p:grpSpPr>
          <a:xfrm>
            <a:off x="7878191" y="2324894"/>
            <a:ext cx="998538" cy="2173288"/>
            <a:chOff x="7518400" y="2343150"/>
            <a:chExt cx="998538" cy="2173288"/>
          </a:xfrm>
        </p:grpSpPr>
        <p:sp>
          <p:nvSpPr>
            <p:cNvPr id="363" name="Google Shape;363;p6"/>
            <p:cNvSpPr/>
            <p:nvPr/>
          </p:nvSpPr>
          <p:spPr>
            <a:xfrm>
              <a:off x="7540625" y="3849688"/>
              <a:ext cx="941388" cy="666750"/>
            </a:xfrm>
            <a:custGeom>
              <a:rect b="b" l="l" r="r" t="t"/>
              <a:pathLst>
                <a:path extrusionOk="0" h="172" w="243">
                  <a:moveTo>
                    <a:pt x="162" y="162"/>
                  </a:moveTo>
                  <a:cubicBezTo>
                    <a:pt x="172" y="172"/>
                    <a:pt x="188" y="169"/>
                    <a:pt x="194" y="157"/>
                  </a:cubicBezTo>
                  <a:cubicBezTo>
                    <a:pt x="217" y="107"/>
                    <a:pt x="233" y="54"/>
                    <a:pt x="243" y="0"/>
                  </a:cubicBezTo>
                  <a:cubicBezTo>
                    <a:pt x="0" y="0"/>
                    <a:pt x="0" y="0"/>
                    <a:pt x="0" y="0"/>
                  </a:cubicBezTo>
                  <a:lnTo>
                    <a:pt x="162" y="162"/>
                  </a:lnTo>
                  <a:close/>
                </a:path>
              </a:pathLst>
            </a:custGeom>
            <a:solidFill>
              <a:srgbClr val="CC233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64" name="Google Shape;364;p6"/>
            <p:cNvSpPr/>
            <p:nvPr/>
          </p:nvSpPr>
          <p:spPr>
            <a:xfrm>
              <a:off x="7540625" y="2343150"/>
              <a:ext cx="941388" cy="669925"/>
            </a:xfrm>
            <a:custGeom>
              <a:rect b="b" l="l" r="r" t="t"/>
              <a:pathLst>
                <a:path extrusionOk="0" h="173" w="243">
                  <a:moveTo>
                    <a:pt x="194" y="16"/>
                  </a:moveTo>
                  <a:cubicBezTo>
                    <a:pt x="188" y="3"/>
                    <a:pt x="172" y="0"/>
                    <a:pt x="162" y="10"/>
                  </a:cubicBezTo>
                  <a:cubicBezTo>
                    <a:pt x="0" y="173"/>
                    <a:pt x="0" y="173"/>
                    <a:pt x="0" y="173"/>
                  </a:cubicBezTo>
                  <a:cubicBezTo>
                    <a:pt x="243" y="173"/>
                    <a:pt x="243" y="173"/>
                    <a:pt x="243" y="173"/>
                  </a:cubicBezTo>
                  <a:cubicBezTo>
                    <a:pt x="233" y="118"/>
                    <a:pt x="217" y="66"/>
                    <a:pt x="194" y="16"/>
                  </a:cubicBezTo>
                  <a:close/>
                </a:path>
              </a:pathLst>
            </a:custGeom>
            <a:solidFill>
              <a:srgbClr val="F06E7A"/>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65" name="Google Shape;365;p6"/>
            <p:cNvSpPr/>
            <p:nvPr/>
          </p:nvSpPr>
          <p:spPr>
            <a:xfrm>
              <a:off x="7518400" y="3013075"/>
              <a:ext cx="998538" cy="836613"/>
            </a:xfrm>
            <a:custGeom>
              <a:rect b="b" l="l" r="r" t="t"/>
              <a:pathLst>
                <a:path extrusionOk="0" h="216" w="258">
                  <a:moveTo>
                    <a:pt x="258" y="108"/>
                  </a:moveTo>
                  <a:cubicBezTo>
                    <a:pt x="258" y="76"/>
                    <a:pt x="256" y="45"/>
                    <a:pt x="251" y="14"/>
                  </a:cubicBezTo>
                  <a:cubicBezTo>
                    <a:pt x="250" y="9"/>
                    <a:pt x="250" y="4"/>
                    <a:pt x="249" y="0"/>
                  </a:cubicBezTo>
                  <a:cubicBezTo>
                    <a:pt x="6" y="0"/>
                    <a:pt x="6" y="0"/>
                    <a:pt x="6" y="0"/>
                  </a:cubicBezTo>
                  <a:cubicBezTo>
                    <a:pt x="2" y="3"/>
                    <a:pt x="0" y="8"/>
                    <a:pt x="0" y="14"/>
                  </a:cubicBezTo>
                  <a:cubicBezTo>
                    <a:pt x="0" y="202"/>
                    <a:pt x="0" y="202"/>
                    <a:pt x="0" y="202"/>
                  </a:cubicBezTo>
                  <a:cubicBezTo>
                    <a:pt x="0" y="207"/>
                    <a:pt x="2" y="212"/>
                    <a:pt x="6" y="216"/>
                  </a:cubicBezTo>
                  <a:cubicBezTo>
                    <a:pt x="249" y="216"/>
                    <a:pt x="249" y="216"/>
                    <a:pt x="249" y="216"/>
                  </a:cubicBezTo>
                  <a:cubicBezTo>
                    <a:pt x="250" y="211"/>
                    <a:pt x="250" y="206"/>
                    <a:pt x="251" y="202"/>
                  </a:cubicBezTo>
                  <a:cubicBezTo>
                    <a:pt x="256" y="171"/>
                    <a:pt x="258" y="139"/>
                    <a:pt x="258" y="108"/>
                  </a:cubicBezTo>
                  <a:close/>
                </a:path>
              </a:pathLst>
            </a:custGeom>
            <a:solidFill>
              <a:srgbClr val="E2495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pic>
        <p:nvPicPr>
          <p:cNvPr descr="Blackboard outline" id="366" name="Google Shape;366;p6"/>
          <p:cNvPicPr preferRelativeResize="0"/>
          <p:nvPr/>
        </p:nvPicPr>
        <p:blipFill rotWithShape="1">
          <a:blip r:embed="rId3">
            <a:alphaModFix/>
          </a:blip>
          <a:srcRect b="0" l="0" r="0" t="0"/>
          <a:stretch/>
        </p:blipFill>
        <p:spPr>
          <a:xfrm>
            <a:off x="7004050" y="1658144"/>
            <a:ext cx="914400" cy="914400"/>
          </a:xfrm>
          <a:prstGeom prst="rect">
            <a:avLst/>
          </a:prstGeom>
          <a:noFill/>
          <a:ln>
            <a:noFill/>
          </a:ln>
        </p:spPr>
      </p:pic>
      <p:pic>
        <p:nvPicPr>
          <p:cNvPr descr="Classroom outline" id="367" name="Google Shape;367;p6"/>
          <p:cNvPicPr preferRelativeResize="0"/>
          <p:nvPr/>
        </p:nvPicPr>
        <p:blipFill rotWithShape="1">
          <a:blip r:embed="rId4">
            <a:alphaModFix/>
          </a:blip>
          <a:srcRect b="0" l="0" r="0" t="0"/>
          <a:stretch/>
        </p:blipFill>
        <p:spPr>
          <a:xfrm>
            <a:off x="7944867" y="2974181"/>
            <a:ext cx="914400" cy="914400"/>
          </a:xfrm>
          <a:prstGeom prst="rect">
            <a:avLst/>
          </a:prstGeom>
          <a:noFill/>
          <a:ln>
            <a:noFill/>
          </a:ln>
        </p:spPr>
      </p:pic>
      <p:pic>
        <p:nvPicPr>
          <p:cNvPr descr="Cheers outline" id="368" name="Google Shape;368;p6"/>
          <p:cNvPicPr preferRelativeResize="0"/>
          <p:nvPr/>
        </p:nvPicPr>
        <p:blipFill rotWithShape="1">
          <a:blip r:embed="rId5">
            <a:alphaModFix/>
          </a:blip>
          <a:srcRect b="0" l="0" r="0" t="0"/>
          <a:stretch/>
        </p:blipFill>
        <p:spPr>
          <a:xfrm>
            <a:off x="7004050" y="4346576"/>
            <a:ext cx="914400" cy="914400"/>
          </a:xfrm>
          <a:prstGeom prst="rect">
            <a:avLst/>
          </a:prstGeom>
          <a:noFill/>
          <a:ln>
            <a:noFill/>
          </a:ln>
        </p:spPr>
      </p:pic>
      <p:pic>
        <p:nvPicPr>
          <p:cNvPr descr="Clipboard Partially Checked outline" id="369" name="Google Shape;369;p6"/>
          <p:cNvPicPr preferRelativeResize="0"/>
          <p:nvPr/>
        </p:nvPicPr>
        <p:blipFill rotWithShape="1">
          <a:blip r:embed="rId6">
            <a:alphaModFix/>
          </a:blip>
          <a:srcRect b="0" l="0" r="0" t="0"/>
          <a:stretch/>
        </p:blipFill>
        <p:spPr>
          <a:xfrm>
            <a:off x="4324351" y="4267201"/>
            <a:ext cx="914400" cy="914400"/>
          </a:xfrm>
          <a:prstGeom prst="rect">
            <a:avLst/>
          </a:prstGeom>
          <a:noFill/>
          <a:ln>
            <a:noFill/>
          </a:ln>
        </p:spPr>
      </p:pic>
      <p:pic>
        <p:nvPicPr>
          <p:cNvPr descr="User outline" id="370" name="Google Shape;370;p6"/>
          <p:cNvPicPr preferRelativeResize="0"/>
          <p:nvPr/>
        </p:nvPicPr>
        <p:blipFill rotWithShape="1">
          <a:blip r:embed="rId7">
            <a:alphaModFix/>
          </a:blip>
          <a:srcRect b="0" l="0" r="0" t="0"/>
          <a:stretch/>
        </p:blipFill>
        <p:spPr>
          <a:xfrm>
            <a:off x="3714750" y="2967038"/>
            <a:ext cx="914400" cy="914400"/>
          </a:xfrm>
          <a:prstGeom prst="rect">
            <a:avLst/>
          </a:prstGeom>
          <a:noFill/>
          <a:ln>
            <a:noFill/>
          </a:ln>
        </p:spPr>
      </p:pic>
      <p:pic>
        <p:nvPicPr>
          <p:cNvPr descr="Users outline" id="371" name="Google Shape;371;p6"/>
          <p:cNvPicPr preferRelativeResize="0"/>
          <p:nvPr/>
        </p:nvPicPr>
        <p:blipFill rotWithShape="1">
          <a:blip r:embed="rId8">
            <a:alphaModFix/>
          </a:blip>
          <a:srcRect b="0" l="0" r="0" t="0"/>
          <a:stretch/>
        </p:blipFill>
        <p:spPr>
          <a:xfrm>
            <a:off x="5624291" y="4884738"/>
            <a:ext cx="914400" cy="914400"/>
          </a:xfrm>
          <a:prstGeom prst="rect">
            <a:avLst/>
          </a:prstGeom>
          <a:noFill/>
          <a:ln>
            <a:noFill/>
          </a:ln>
        </p:spPr>
      </p:pic>
      <p:pic>
        <p:nvPicPr>
          <p:cNvPr descr="Reflection outline" id="372" name="Google Shape;372;p6"/>
          <p:cNvPicPr preferRelativeResize="0"/>
          <p:nvPr/>
        </p:nvPicPr>
        <p:blipFill rotWithShape="1">
          <a:blip r:embed="rId9">
            <a:alphaModFix/>
          </a:blip>
          <a:srcRect b="0" l="0" r="0" t="0"/>
          <a:stretch/>
        </p:blipFill>
        <p:spPr>
          <a:xfrm>
            <a:off x="4324351" y="1628775"/>
            <a:ext cx="914400" cy="914400"/>
          </a:xfrm>
          <a:prstGeom prst="rect">
            <a:avLst/>
          </a:prstGeom>
          <a:noFill/>
          <a:ln>
            <a:noFill/>
          </a:ln>
        </p:spPr>
      </p:pic>
      <p:sp>
        <p:nvSpPr>
          <p:cNvPr id="373" name="Google Shape;373;p6"/>
          <p:cNvSpPr txBox="1"/>
          <p:nvPr/>
        </p:nvSpPr>
        <p:spPr>
          <a:xfrm>
            <a:off x="0" y="60359"/>
            <a:ext cx="12192000" cy="52322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800">
                <a:solidFill>
                  <a:srgbClr val="7F7F7F"/>
                </a:solidFill>
                <a:latin typeface="Calibri"/>
                <a:ea typeface="Calibri"/>
                <a:cs typeface="Calibri"/>
                <a:sym typeface="Calibri"/>
              </a:rPr>
              <a:t>Lindenow South Primary Instructional Learning Model </a:t>
            </a:r>
            <a:endParaRPr b="1" sz="2800">
              <a:solidFill>
                <a:srgbClr val="7F7F7F"/>
              </a:solidFill>
              <a:latin typeface="Calibri"/>
              <a:ea typeface="Calibri"/>
              <a:cs typeface="Calibri"/>
              <a:sym typeface="Calibri"/>
            </a:endParaRPr>
          </a:p>
        </p:txBody>
      </p:sp>
      <p:pic>
        <p:nvPicPr>
          <p:cNvPr descr="A group of children posing for a photo in front of a sign&#10;&#10;Description automatically generated with medium confidence" id="374" name="Google Shape;374;p6"/>
          <p:cNvPicPr preferRelativeResize="0"/>
          <p:nvPr/>
        </p:nvPicPr>
        <p:blipFill rotWithShape="1">
          <a:blip r:embed="rId10">
            <a:alphaModFix/>
          </a:blip>
          <a:srcRect b="0" l="0" r="0" t="0"/>
          <a:stretch/>
        </p:blipFill>
        <p:spPr>
          <a:xfrm>
            <a:off x="3747043" y="1058664"/>
            <a:ext cx="4761905" cy="4761905"/>
          </a:xfrm>
          <a:prstGeom prst="rect">
            <a:avLst/>
          </a:prstGeom>
          <a:noFill/>
          <a:ln>
            <a:noFill/>
          </a:ln>
        </p:spPr>
      </p:pic>
      <p:sp>
        <p:nvSpPr>
          <p:cNvPr id="375" name="Google Shape;375;p6"/>
          <p:cNvSpPr txBox="1"/>
          <p:nvPr/>
        </p:nvSpPr>
        <p:spPr>
          <a:xfrm>
            <a:off x="66551" y="567562"/>
            <a:ext cx="3621470" cy="317009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rgbClr val="FF0000"/>
                </a:solidFill>
                <a:latin typeface="Arial Black"/>
                <a:ea typeface="Arial Black"/>
                <a:cs typeface="Arial Black"/>
                <a:sym typeface="Arial Black"/>
              </a:rPr>
              <a:t>What is the teacher doing? </a:t>
            </a:r>
            <a:endParaRPr/>
          </a:p>
          <a:p>
            <a:pPr indent="-285750" lvl="0" marL="285750" marR="0" rtl="0" algn="l">
              <a:spcBef>
                <a:spcPts val="0"/>
              </a:spcBef>
              <a:spcAft>
                <a:spcPts val="0"/>
              </a:spcAft>
              <a:buClr>
                <a:srgbClr val="FF0000"/>
              </a:buClr>
              <a:buSzPts val="1400"/>
              <a:buFont typeface="Arial"/>
              <a:buChar char="•"/>
            </a:pPr>
            <a:r>
              <a:rPr lang="en-US" sz="1400">
                <a:solidFill>
                  <a:srgbClr val="FF0000"/>
                </a:solidFill>
                <a:latin typeface="Calibri"/>
                <a:ea typeface="Calibri"/>
                <a:cs typeface="Calibri"/>
                <a:sym typeface="Calibri"/>
              </a:rPr>
              <a:t>Demonstrates the learning intention and success criteria by modelling.</a:t>
            </a:r>
            <a:endParaRPr/>
          </a:p>
          <a:p>
            <a:pPr indent="-285750" lvl="0" marL="285750" marR="0" rtl="0" algn="l">
              <a:spcBef>
                <a:spcPts val="0"/>
              </a:spcBef>
              <a:spcAft>
                <a:spcPts val="0"/>
              </a:spcAft>
              <a:buClr>
                <a:srgbClr val="FF0000"/>
              </a:buClr>
              <a:buSzPts val="1400"/>
              <a:buFont typeface="Arial"/>
              <a:buChar char="•"/>
            </a:pPr>
            <a:r>
              <a:rPr lang="en-US" sz="1400">
                <a:solidFill>
                  <a:srgbClr val="FF0000"/>
                </a:solidFill>
                <a:latin typeface="Calibri"/>
                <a:ea typeface="Calibri"/>
                <a:cs typeface="Calibri"/>
                <a:sym typeface="Calibri"/>
              </a:rPr>
              <a:t>Developing anchor charts</a:t>
            </a:r>
            <a:endParaRPr/>
          </a:p>
          <a:p>
            <a:pPr indent="-285750" lvl="0" marL="285750" marR="0" rtl="0" algn="l">
              <a:spcBef>
                <a:spcPts val="0"/>
              </a:spcBef>
              <a:spcAft>
                <a:spcPts val="0"/>
              </a:spcAft>
              <a:buClr>
                <a:srgbClr val="FF0000"/>
              </a:buClr>
              <a:buSzPts val="1400"/>
              <a:buFont typeface="Arial"/>
              <a:buChar char="•"/>
            </a:pPr>
            <a:r>
              <a:rPr lang="en-US" sz="1400">
                <a:solidFill>
                  <a:srgbClr val="FF0000"/>
                </a:solidFill>
                <a:latin typeface="Calibri"/>
                <a:ea typeface="Calibri"/>
                <a:cs typeface="Calibri"/>
                <a:sym typeface="Calibri"/>
              </a:rPr>
              <a:t>Read alouds</a:t>
            </a:r>
            <a:endParaRPr/>
          </a:p>
          <a:p>
            <a:pPr indent="-285750" lvl="0" marL="285750" marR="0" rtl="0" algn="l">
              <a:spcBef>
                <a:spcPts val="0"/>
              </a:spcBef>
              <a:spcAft>
                <a:spcPts val="0"/>
              </a:spcAft>
              <a:buClr>
                <a:srgbClr val="FF0000"/>
              </a:buClr>
              <a:buSzPts val="1400"/>
              <a:buFont typeface="Arial"/>
              <a:buChar char="•"/>
            </a:pPr>
            <a:r>
              <a:rPr lang="en-US" sz="1400">
                <a:solidFill>
                  <a:srgbClr val="FF0000"/>
                </a:solidFill>
                <a:latin typeface="Calibri"/>
                <a:ea typeface="Calibri"/>
                <a:cs typeface="Calibri"/>
                <a:sym typeface="Calibri"/>
              </a:rPr>
              <a:t>Think alouds</a:t>
            </a:r>
            <a:endParaRPr/>
          </a:p>
          <a:p>
            <a:pPr indent="-285750" lvl="0" marL="285750" marR="0" rtl="0" algn="l">
              <a:spcBef>
                <a:spcPts val="0"/>
              </a:spcBef>
              <a:spcAft>
                <a:spcPts val="0"/>
              </a:spcAft>
              <a:buClr>
                <a:srgbClr val="FF0000"/>
              </a:buClr>
              <a:buSzPts val="1400"/>
              <a:buFont typeface="Arial"/>
              <a:buChar char="•"/>
            </a:pPr>
            <a:r>
              <a:rPr lang="en-US" sz="1400">
                <a:solidFill>
                  <a:srgbClr val="FF0000"/>
                </a:solidFill>
                <a:latin typeface="Calibri"/>
                <a:ea typeface="Calibri"/>
                <a:cs typeface="Calibri"/>
                <a:sym typeface="Calibri"/>
              </a:rPr>
              <a:t>Make links to prior learning to make a connection to the new learning. </a:t>
            </a:r>
            <a:endParaRPr/>
          </a:p>
          <a:p>
            <a:pPr indent="-285750" lvl="0" marL="285750" marR="0" rtl="0" algn="l">
              <a:spcBef>
                <a:spcPts val="0"/>
              </a:spcBef>
              <a:spcAft>
                <a:spcPts val="0"/>
              </a:spcAft>
              <a:buClr>
                <a:srgbClr val="FF0000"/>
              </a:buClr>
              <a:buSzPts val="1400"/>
              <a:buFont typeface="Arial"/>
              <a:buChar char="•"/>
            </a:pPr>
            <a:r>
              <a:rPr lang="en-US" sz="1400">
                <a:solidFill>
                  <a:srgbClr val="FF0000"/>
                </a:solidFill>
                <a:latin typeface="Calibri"/>
                <a:ea typeface="Calibri"/>
                <a:cs typeface="Calibri"/>
                <a:sym typeface="Calibri"/>
              </a:rPr>
              <a:t>D</a:t>
            </a:r>
            <a:r>
              <a:rPr b="0" i="0" lang="en-US" sz="1400">
                <a:solidFill>
                  <a:srgbClr val="FF0000"/>
                </a:solidFill>
                <a:latin typeface="Calibri"/>
                <a:ea typeface="Calibri"/>
                <a:cs typeface="Calibri"/>
                <a:sym typeface="Calibri"/>
              </a:rPr>
              <a:t>emonstrate the skill, strategy, or procedure you are teaching step-by-step.</a:t>
            </a:r>
            <a:endParaRPr/>
          </a:p>
          <a:p>
            <a:pPr indent="-285750" lvl="0" marL="285750" marR="0" rtl="0" algn="l">
              <a:spcBef>
                <a:spcPts val="0"/>
              </a:spcBef>
              <a:spcAft>
                <a:spcPts val="0"/>
              </a:spcAft>
              <a:buClr>
                <a:srgbClr val="FF0000"/>
              </a:buClr>
              <a:buSzPts val="1400"/>
              <a:buFont typeface="Arial"/>
              <a:buChar char="•"/>
            </a:pPr>
            <a:r>
              <a:rPr lang="en-US" sz="1400">
                <a:solidFill>
                  <a:srgbClr val="FF0000"/>
                </a:solidFill>
                <a:latin typeface="Calibri"/>
                <a:ea typeface="Calibri"/>
                <a:cs typeface="Calibri"/>
                <a:sym typeface="Calibri"/>
              </a:rPr>
              <a:t>Use explicit language</a:t>
            </a:r>
            <a:endParaRPr/>
          </a:p>
          <a:p>
            <a:pPr indent="-285750" lvl="0" marL="285750" marR="0" rtl="0" algn="l">
              <a:spcBef>
                <a:spcPts val="0"/>
              </a:spcBef>
              <a:spcAft>
                <a:spcPts val="0"/>
              </a:spcAft>
              <a:buClr>
                <a:srgbClr val="FF0000"/>
              </a:buClr>
              <a:buSzPts val="1400"/>
              <a:buFont typeface="Arial"/>
              <a:buChar char="•"/>
            </a:pPr>
            <a:r>
              <a:rPr lang="en-US" sz="1400">
                <a:solidFill>
                  <a:srgbClr val="FF0000"/>
                </a:solidFill>
                <a:latin typeface="Calibri"/>
                <a:ea typeface="Calibri"/>
                <a:cs typeface="Calibri"/>
                <a:sym typeface="Calibri"/>
              </a:rPr>
              <a:t>Showing what to do and how to do it.</a:t>
            </a:r>
            <a:endParaRPr/>
          </a:p>
          <a:p>
            <a:pPr indent="-285750" lvl="0" marL="285750" marR="0" rtl="0" algn="l">
              <a:spcBef>
                <a:spcPts val="0"/>
              </a:spcBef>
              <a:spcAft>
                <a:spcPts val="0"/>
              </a:spcAft>
              <a:buClr>
                <a:srgbClr val="FF0000"/>
              </a:buClr>
              <a:buSzPts val="1400"/>
              <a:buFont typeface="Arial"/>
              <a:buChar char="•"/>
            </a:pPr>
            <a:r>
              <a:rPr lang="en-US" sz="1400">
                <a:solidFill>
                  <a:srgbClr val="FF0000"/>
                </a:solidFill>
                <a:latin typeface="Calibri"/>
                <a:ea typeface="Calibri"/>
                <a:cs typeface="Calibri"/>
                <a:sym typeface="Calibri"/>
              </a:rPr>
              <a:t>Checks for understanding before transiting to the next learning phase.</a:t>
            </a:r>
            <a:endParaRPr sz="1400">
              <a:solidFill>
                <a:srgbClr val="FF0000"/>
              </a:solidFill>
              <a:latin typeface="Arial Black"/>
              <a:ea typeface="Arial Black"/>
              <a:cs typeface="Arial Black"/>
              <a:sym typeface="Arial Black"/>
            </a:endParaRPr>
          </a:p>
        </p:txBody>
      </p:sp>
      <p:sp>
        <p:nvSpPr>
          <p:cNvPr id="376" name="Google Shape;376;p6"/>
          <p:cNvSpPr txBox="1"/>
          <p:nvPr/>
        </p:nvSpPr>
        <p:spPr>
          <a:xfrm>
            <a:off x="91602" y="3768658"/>
            <a:ext cx="3071070" cy="258532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rgbClr val="EE2231"/>
                </a:solidFill>
                <a:latin typeface="Arial Black"/>
                <a:ea typeface="Arial Black"/>
                <a:cs typeface="Arial Black"/>
                <a:sym typeface="Arial Black"/>
              </a:rPr>
              <a:t>What are the students doing?</a:t>
            </a:r>
            <a:endParaRPr/>
          </a:p>
          <a:p>
            <a:pPr indent="-285750" lvl="0" marL="285750" marR="0" rtl="0" algn="l">
              <a:spcBef>
                <a:spcPts val="0"/>
              </a:spcBef>
              <a:spcAft>
                <a:spcPts val="0"/>
              </a:spcAft>
              <a:buClr>
                <a:srgbClr val="EE2231"/>
              </a:buClr>
              <a:buSzPts val="1400"/>
              <a:buFont typeface="Arial"/>
              <a:buChar char="•"/>
            </a:pPr>
            <a:r>
              <a:rPr lang="en-US" sz="1400">
                <a:solidFill>
                  <a:srgbClr val="EE2231"/>
                </a:solidFill>
                <a:latin typeface="Calibri"/>
                <a:ea typeface="Calibri"/>
                <a:cs typeface="Calibri"/>
                <a:sym typeface="Calibri"/>
              </a:rPr>
              <a:t>Actively listening </a:t>
            </a:r>
            <a:endParaRPr/>
          </a:p>
          <a:p>
            <a:pPr indent="-285750" lvl="0" marL="285750" marR="0" rtl="0" algn="l">
              <a:spcBef>
                <a:spcPts val="0"/>
              </a:spcBef>
              <a:spcAft>
                <a:spcPts val="0"/>
              </a:spcAft>
              <a:buClr>
                <a:srgbClr val="EE2231"/>
              </a:buClr>
              <a:buSzPts val="1400"/>
              <a:buFont typeface="Arial"/>
              <a:buChar char="•"/>
            </a:pPr>
            <a:r>
              <a:rPr lang="en-US" sz="1400">
                <a:solidFill>
                  <a:srgbClr val="EE2231"/>
                </a:solidFill>
                <a:latin typeface="Calibri"/>
                <a:ea typeface="Calibri"/>
                <a:cs typeface="Calibri"/>
                <a:sym typeface="Calibri"/>
              </a:rPr>
              <a:t>Sitting together on the floor/tables or scattered but in clear view of the teacher.</a:t>
            </a:r>
            <a:endParaRPr/>
          </a:p>
          <a:p>
            <a:pPr indent="-285750" lvl="0" marL="285750" marR="0" rtl="0" algn="l">
              <a:spcBef>
                <a:spcPts val="0"/>
              </a:spcBef>
              <a:spcAft>
                <a:spcPts val="0"/>
              </a:spcAft>
              <a:buClr>
                <a:srgbClr val="EE2231"/>
              </a:buClr>
              <a:buSzPts val="1400"/>
              <a:buFont typeface="Arial"/>
              <a:buChar char="•"/>
            </a:pPr>
            <a:r>
              <a:rPr lang="en-US" sz="1400">
                <a:solidFill>
                  <a:srgbClr val="EE2231"/>
                </a:solidFill>
                <a:latin typeface="Calibri"/>
                <a:ea typeface="Calibri"/>
                <a:cs typeface="Calibri"/>
                <a:sym typeface="Calibri"/>
              </a:rPr>
              <a:t>Free of distraction.</a:t>
            </a:r>
            <a:endParaRPr/>
          </a:p>
          <a:p>
            <a:pPr indent="-285750" lvl="0" marL="285750" marR="0" rtl="0" algn="l">
              <a:spcBef>
                <a:spcPts val="0"/>
              </a:spcBef>
              <a:spcAft>
                <a:spcPts val="0"/>
              </a:spcAft>
              <a:buClr>
                <a:srgbClr val="EE2231"/>
              </a:buClr>
              <a:buSzPts val="1400"/>
              <a:buFont typeface="Arial"/>
              <a:buChar char="•"/>
            </a:pPr>
            <a:r>
              <a:rPr lang="en-US" sz="1400">
                <a:solidFill>
                  <a:srgbClr val="EE2231"/>
                </a:solidFill>
                <a:latin typeface="Calibri"/>
                <a:ea typeface="Calibri"/>
                <a:cs typeface="Calibri"/>
                <a:sym typeface="Calibri"/>
              </a:rPr>
              <a:t>Questioning or sharing thinking.</a:t>
            </a:r>
            <a:endParaRPr/>
          </a:p>
          <a:p>
            <a:pPr indent="-285750" lvl="0" marL="285750" marR="0" rtl="0" algn="l">
              <a:spcBef>
                <a:spcPts val="0"/>
              </a:spcBef>
              <a:spcAft>
                <a:spcPts val="0"/>
              </a:spcAft>
              <a:buClr>
                <a:srgbClr val="EE2231"/>
              </a:buClr>
              <a:buSzPts val="1400"/>
              <a:buFont typeface="Arial"/>
              <a:buChar char="•"/>
            </a:pPr>
            <a:r>
              <a:rPr lang="en-US" sz="1400">
                <a:solidFill>
                  <a:srgbClr val="EE2231"/>
                </a:solidFill>
                <a:latin typeface="Calibri"/>
                <a:ea typeface="Calibri"/>
                <a:cs typeface="Calibri"/>
                <a:sym typeface="Calibri"/>
              </a:rPr>
              <a:t>Note-taking</a:t>
            </a:r>
            <a:endParaRPr/>
          </a:p>
          <a:p>
            <a:pPr indent="-196850" lvl="0" marL="285750" marR="0" rtl="0" algn="l">
              <a:spcBef>
                <a:spcPts val="0"/>
              </a:spcBef>
              <a:spcAft>
                <a:spcPts val="0"/>
              </a:spcAft>
              <a:buClr>
                <a:schemeClr val="dk1"/>
              </a:buClr>
              <a:buSzPts val="1400"/>
              <a:buFont typeface="Arial"/>
              <a:buNone/>
            </a:pPr>
            <a:r>
              <a:t/>
            </a:r>
            <a:endParaRPr sz="1400">
              <a:solidFill>
                <a:srgbClr val="EE2231"/>
              </a:solidFill>
              <a:latin typeface="Calibri"/>
              <a:ea typeface="Calibri"/>
              <a:cs typeface="Calibri"/>
              <a:sym typeface="Calibri"/>
            </a:endParaRPr>
          </a:p>
          <a:p>
            <a:pPr indent="-196850" lvl="0" marL="285750" marR="0" rtl="0" algn="ctr">
              <a:spcBef>
                <a:spcPts val="0"/>
              </a:spcBef>
              <a:spcAft>
                <a:spcPts val="0"/>
              </a:spcAft>
              <a:buClr>
                <a:schemeClr val="dk1"/>
              </a:buClr>
              <a:buSzPts val="1400"/>
              <a:buFont typeface="Arial"/>
              <a:buNone/>
            </a:pPr>
            <a:r>
              <a:t/>
            </a:r>
            <a:endParaRPr sz="1400">
              <a:solidFill>
                <a:srgbClr val="EE2231"/>
              </a:solidFill>
              <a:latin typeface="Calibri"/>
              <a:ea typeface="Calibri"/>
              <a:cs typeface="Calibri"/>
              <a:sym typeface="Calibri"/>
            </a:endParaRPr>
          </a:p>
        </p:txBody>
      </p:sp>
      <p:pic>
        <p:nvPicPr>
          <p:cNvPr id="377" name="Google Shape;377;p6"/>
          <p:cNvPicPr preferRelativeResize="0"/>
          <p:nvPr/>
        </p:nvPicPr>
        <p:blipFill rotWithShape="1">
          <a:blip r:embed="rId11">
            <a:alphaModFix/>
          </a:blip>
          <a:srcRect b="0" l="0" r="0" t="0"/>
          <a:stretch/>
        </p:blipFill>
        <p:spPr>
          <a:xfrm>
            <a:off x="566636" y="5906306"/>
            <a:ext cx="11451532" cy="895351"/>
          </a:xfrm>
          <a:prstGeom prst="rect">
            <a:avLst/>
          </a:prstGeom>
          <a:noFill/>
          <a:ln>
            <a:noFill/>
          </a:ln>
        </p:spPr>
      </p:pic>
      <p:sp>
        <p:nvSpPr>
          <p:cNvPr id="378" name="Google Shape;378;p6"/>
          <p:cNvSpPr txBox="1"/>
          <p:nvPr/>
        </p:nvSpPr>
        <p:spPr>
          <a:xfrm>
            <a:off x="8971519" y="733471"/>
            <a:ext cx="3191000" cy="510909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rgbClr val="FF0000"/>
                </a:solidFill>
                <a:latin typeface="Arial Black"/>
                <a:ea typeface="Arial Black"/>
                <a:cs typeface="Arial Black"/>
                <a:sym typeface="Arial Black"/>
              </a:rPr>
              <a:t>Mini-Lesson</a:t>
            </a:r>
            <a:endParaRPr/>
          </a:p>
          <a:p>
            <a:pPr indent="0" lvl="0" marL="0" marR="0" rtl="0" algn="l">
              <a:spcBef>
                <a:spcPts val="0"/>
              </a:spcBef>
              <a:spcAft>
                <a:spcPts val="0"/>
              </a:spcAft>
              <a:buNone/>
            </a:pPr>
            <a:r>
              <a:rPr lang="en-US" sz="1400">
                <a:solidFill>
                  <a:srgbClr val="FF0000"/>
                </a:solidFill>
                <a:latin typeface="Calibri"/>
                <a:ea typeface="Calibri"/>
                <a:cs typeface="Calibri"/>
                <a:sym typeface="Calibri"/>
              </a:rPr>
              <a:t>Mini-lesson where the teacher explicitly teaches a skill or strategy. Students are shown the WHAT and HOW to do the skill/s they will master with support and practice independently.  Here the teacher will model, and the students will watch (I do, you watch)</a:t>
            </a:r>
            <a:endParaRPr/>
          </a:p>
          <a:p>
            <a:pPr indent="0" lvl="0" marL="0" marR="0" rtl="0" algn="l">
              <a:spcBef>
                <a:spcPts val="0"/>
              </a:spcBef>
              <a:spcAft>
                <a:spcPts val="0"/>
              </a:spcAft>
              <a:buNone/>
            </a:pPr>
            <a:r>
              <a:t/>
            </a:r>
            <a:endParaRPr b="0" i="0" sz="1400">
              <a:solidFill>
                <a:srgbClr val="FF0000"/>
              </a:solidFill>
              <a:latin typeface="Calibri"/>
              <a:ea typeface="Calibri"/>
              <a:cs typeface="Calibri"/>
              <a:sym typeface="Calibri"/>
            </a:endParaRPr>
          </a:p>
          <a:p>
            <a:pPr indent="0" lvl="0" marL="0" marR="0" rtl="0" algn="l">
              <a:spcBef>
                <a:spcPts val="0"/>
              </a:spcBef>
              <a:spcAft>
                <a:spcPts val="0"/>
              </a:spcAft>
              <a:buNone/>
            </a:pPr>
            <a:r>
              <a:rPr b="0" i="1" lang="en-US" sz="1400">
                <a:solidFill>
                  <a:srgbClr val="FF0000"/>
                </a:solidFill>
                <a:latin typeface="Calibri"/>
                <a:ea typeface="Calibri"/>
                <a:cs typeface="Calibri"/>
                <a:sym typeface="Calibri"/>
              </a:rPr>
              <a:t>The predictability of the mini-lesson format is important. Not only does it let your students know how each lesson will go, it promotes student independence. The sequence and critical components for each mini-lesson are:</a:t>
            </a:r>
            <a:br>
              <a:rPr i="1" lang="en-US" sz="1400">
                <a:solidFill>
                  <a:srgbClr val="FF0000"/>
                </a:solidFill>
                <a:latin typeface="Calibri"/>
                <a:ea typeface="Calibri"/>
                <a:cs typeface="Calibri"/>
                <a:sym typeface="Calibri"/>
              </a:rPr>
            </a:br>
            <a:r>
              <a:rPr b="0" i="1" lang="en-US" sz="1400">
                <a:solidFill>
                  <a:srgbClr val="FF0000"/>
                </a:solidFill>
                <a:latin typeface="Calibri"/>
                <a:ea typeface="Calibri"/>
                <a:cs typeface="Calibri"/>
                <a:sym typeface="Calibri"/>
              </a:rPr>
              <a:t>• Connection</a:t>
            </a:r>
            <a:br>
              <a:rPr i="1" lang="en-US" sz="1400">
                <a:solidFill>
                  <a:srgbClr val="FF0000"/>
                </a:solidFill>
                <a:latin typeface="Calibri"/>
                <a:ea typeface="Calibri"/>
                <a:cs typeface="Calibri"/>
                <a:sym typeface="Calibri"/>
              </a:rPr>
            </a:br>
            <a:r>
              <a:rPr b="0" i="1" lang="en-US" sz="1400">
                <a:solidFill>
                  <a:srgbClr val="FF0000"/>
                </a:solidFill>
                <a:latin typeface="Calibri"/>
                <a:ea typeface="Calibri"/>
                <a:cs typeface="Calibri"/>
                <a:sym typeface="Calibri"/>
              </a:rPr>
              <a:t>• Teach</a:t>
            </a:r>
            <a:br>
              <a:rPr i="1" lang="en-US" sz="1400">
                <a:solidFill>
                  <a:srgbClr val="FF0000"/>
                </a:solidFill>
                <a:latin typeface="Calibri"/>
                <a:ea typeface="Calibri"/>
                <a:cs typeface="Calibri"/>
                <a:sym typeface="Calibri"/>
              </a:rPr>
            </a:br>
            <a:r>
              <a:rPr b="0" i="1" lang="en-US" sz="1400">
                <a:solidFill>
                  <a:srgbClr val="FF0000"/>
                </a:solidFill>
                <a:latin typeface="Calibri"/>
                <a:ea typeface="Calibri"/>
                <a:cs typeface="Calibri"/>
                <a:sym typeface="Calibri"/>
              </a:rPr>
              <a:t>• Active Engagement</a:t>
            </a:r>
            <a:br>
              <a:rPr i="1" lang="en-US" sz="1400">
                <a:solidFill>
                  <a:srgbClr val="FF0000"/>
                </a:solidFill>
                <a:latin typeface="Calibri"/>
                <a:ea typeface="Calibri"/>
                <a:cs typeface="Calibri"/>
                <a:sym typeface="Calibri"/>
              </a:rPr>
            </a:br>
            <a:r>
              <a:rPr b="0" i="1" lang="en-US" sz="1400">
                <a:solidFill>
                  <a:srgbClr val="FF0000"/>
                </a:solidFill>
                <a:latin typeface="Calibri"/>
                <a:ea typeface="Calibri"/>
                <a:cs typeface="Calibri"/>
                <a:sym typeface="Calibri"/>
              </a:rPr>
              <a:t>• Link</a:t>
            </a:r>
            <a:endParaRPr i="1" sz="1400">
              <a:solidFill>
                <a:srgbClr val="FF0000"/>
              </a:solidFill>
              <a:latin typeface="Calibri"/>
              <a:ea typeface="Calibri"/>
              <a:cs typeface="Calibri"/>
              <a:sym typeface="Calibri"/>
            </a:endParaRPr>
          </a:p>
          <a:p>
            <a:pPr indent="0" lvl="0" marL="0" marR="0" rtl="0" algn="l">
              <a:spcBef>
                <a:spcPts val="0"/>
              </a:spcBef>
              <a:spcAft>
                <a:spcPts val="0"/>
              </a:spcAft>
              <a:buNone/>
            </a:pPr>
            <a:r>
              <a:rPr lang="en-US" sz="1400">
                <a:solidFill>
                  <a:srgbClr val="FF0000"/>
                </a:solidFill>
                <a:latin typeface="Calibri"/>
                <a:ea typeface="Calibri"/>
                <a:cs typeface="Calibri"/>
                <a:sym typeface="Calibri"/>
              </a:rPr>
              <a:t> - </a:t>
            </a:r>
            <a:r>
              <a:rPr b="1" i="1" lang="en-US" sz="1400" u="sng">
                <a:solidFill>
                  <a:srgbClr val="FF0000"/>
                </a:solidFill>
                <a:latin typeface="Calibri"/>
                <a:ea typeface="Calibri"/>
                <a:cs typeface="Calibri"/>
                <a:sym typeface="Calibri"/>
              </a:rPr>
              <a:t>Heather Clayton, the author of Making the Standards Come Alive!</a:t>
            </a:r>
            <a:endParaRPr/>
          </a:p>
          <a:p>
            <a:pPr indent="0" lvl="0" marL="0" marR="0" rtl="0" algn="l">
              <a:spcBef>
                <a:spcPts val="0"/>
              </a:spcBef>
              <a:spcAft>
                <a:spcPts val="0"/>
              </a:spcAft>
              <a:buNone/>
            </a:pPr>
            <a:r>
              <a:t/>
            </a:r>
            <a:endParaRPr b="1" i="1" sz="1400" u="sng">
              <a:solidFill>
                <a:srgbClr val="FF0000"/>
              </a:solidFill>
              <a:latin typeface="Calibri"/>
              <a:ea typeface="Calibri"/>
              <a:cs typeface="Calibri"/>
              <a:sym typeface="Calibri"/>
            </a:endParaRPr>
          </a:p>
          <a:p>
            <a:pPr indent="0" lvl="0" marL="0" marR="0" rtl="0" algn="ctr">
              <a:spcBef>
                <a:spcPts val="0"/>
              </a:spcBef>
              <a:spcAft>
                <a:spcPts val="0"/>
              </a:spcAft>
              <a:buNone/>
            </a:pPr>
            <a:r>
              <a:rPr b="1" i="1" lang="en-US" sz="1600" u="sng">
                <a:solidFill>
                  <a:srgbClr val="FF0000"/>
                </a:solidFill>
                <a:latin typeface="Calibri"/>
                <a:ea typeface="Calibri"/>
                <a:cs typeface="Calibri"/>
                <a:sym typeface="Calibri"/>
              </a:rPr>
              <a:t>I do you watch</a:t>
            </a:r>
            <a:endParaRPr b="1" i="1" sz="1600" u="sng">
              <a:solidFill>
                <a:srgbClr val="FF0000"/>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250"/>
                                  </p:stCondLst>
                                  <p:childTnLst>
                                    <p:set>
                                      <p:cBhvr>
                                        <p:cTn dur="1" fill="hold">
                                          <p:stCondLst>
                                            <p:cond delay="0"/>
                                          </p:stCondLst>
                                        </p:cTn>
                                        <p:tgtEl>
                                          <p:spTgt spid="346"/>
                                        </p:tgtEl>
                                        <p:attrNameLst>
                                          <p:attrName>style.visibility</p:attrName>
                                        </p:attrNameLst>
                                      </p:cBhvr>
                                      <p:to>
                                        <p:strVal val="visible"/>
                                      </p:to>
                                    </p:set>
                                    <p:anim calcmode="lin" valueType="num">
                                      <p:cBhvr additive="base">
                                        <p:cTn dur="1250"/>
                                        <p:tgtEl>
                                          <p:spTgt spid="346"/>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4">
                                  <p:stCondLst>
                                    <p:cond delay="250"/>
                                  </p:stCondLst>
                                  <p:childTnLst>
                                    <p:set>
                                      <p:cBhvr>
                                        <p:cTn dur="1" fill="hold">
                                          <p:stCondLst>
                                            <p:cond delay="0"/>
                                          </p:stCondLst>
                                        </p:cTn>
                                        <p:tgtEl>
                                          <p:spTgt spid="350"/>
                                        </p:tgtEl>
                                        <p:attrNameLst>
                                          <p:attrName>style.visibility</p:attrName>
                                        </p:attrNameLst>
                                      </p:cBhvr>
                                      <p:to>
                                        <p:strVal val="visible"/>
                                      </p:to>
                                    </p:set>
                                    <p:anim calcmode="lin" valueType="num">
                                      <p:cBhvr additive="base">
                                        <p:cTn dur="1250"/>
                                        <p:tgtEl>
                                          <p:spTgt spid="350"/>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2">
                                  <p:stCondLst>
                                    <p:cond delay="250"/>
                                  </p:stCondLst>
                                  <p:childTnLst>
                                    <p:set>
                                      <p:cBhvr>
                                        <p:cTn dur="1" fill="hold">
                                          <p:stCondLst>
                                            <p:cond delay="0"/>
                                          </p:stCondLst>
                                        </p:cTn>
                                        <p:tgtEl>
                                          <p:spTgt spid="362"/>
                                        </p:tgtEl>
                                        <p:attrNameLst>
                                          <p:attrName>style.visibility</p:attrName>
                                        </p:attrNameLst>
                                      </p:cBhvr>
                                      <p:to>
                                        <p:strVal val="visible"/>
                                      </p:to>
                                    </p:set>
                                    <p:anim calcmode="lin" valueType="num">
                                      <p:cBhvr additive="base">
                                        <p:cTn dur="1250"/>
                                        <p:tgtEl>
                                          <p:spTgt spid="362"/>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1">
                                  <p:stCondLst>
                                    <p:cond delay="250"/>
                                  </p:stCondLst>
                                  <p:childTnLst>
                                    <p:set>
                                      <p:cBhvr>
                                        <p:cTn dur="1" fill="hold">
                                          <p:stCondLst>
                                            <p:cond delay="0"/>
                                          </p:stCondLst>
                                        </p:cTn>
                                        <p:tgtEl>
                                          <p:spTgt spid="355"/>
                                        </p:tgtEl>
                                        <p:attrNameLst>
                                          <p:attrName>style.visibility</p:attrName>
                                        </p:attrNameLst>
                                      </p:cBhvr>
                                      <p:to>
                                        <p:strVal val="visible"/>
                                      </p:to>
                                    </p:set>
                                    <p:anim calcmode="lin" valueType="num">
                                      <p:cBhvr additive="base">
                                        <p:cTn dur="1250"/>
                                        <p:tgtEl>
                                          <p:spTgt spid="355"/>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6F9FC"/>
            </a:gs>
            <a:gs pos="74000">
              <a:srgbClr val="B3D1EC"/>
            </a:gs>
            <a:gs pos="83000">
              <a:srgbClr val="B3D1EC"/>
            </a:gs>
            <a:gs pos="100000">
              <a:srgbClr val="CCE0F2"/>
            </a:gs>
          </a:gsLst>
          <a:lin ang="5400000" scaled="0"/>
        </a:gradFill>
      </p:bgPr>
    </p:bg>
    <p:spTree>
      <p:nvGrpSpPr>
        <p:cNvPr id="382" name="Shape 382"/>
        <p:cNvGrpSpPr/>
        <p:nvPr/>
      </p:nvGrpSpPr>
      <p:grpSpPr>
        <a:xfrm>
          <a:off x="0" y="0"/>
          <a:ext cx="0" cy="0"/>
          <a:chOff x="0" y="0"/>
          <a:chExt cx="0" cy="0"/>
        </a:xfrm>
      </p:grpSpPr>
      <p:sp>
        <p:nvSpPr>
          <p:cNvPr id="383" name="Google Shape;383;p7"/>
          <p:cNvSpPr txBox="1"/>
          <p:nvPr/>
        </p:nvSpPr>
        <p:spPr>
          <a:xfrm>
            <a:off x="38867" y="5846435"/>
            <a:ext cx="2493378" cy="60007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384" name="Google Shape;384;p7"/>
          <p:cNvSpPr txBox="1"/>
          <p:nvPr/>
        </p:nvSpPr>
        <p:spPr>
          <a:xfrm>
            <a:off x="9849421" y="3934637"/>
            <a:ext cx="2168747" cy="98240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385" name="Google Shape;385;p7"/>
          <p:cNvSpPr txBox="1"/>
          <p:nvPr/>
        </p:nvSpPr>
        <p:spPr>
          <a:xfrm>
            <a:off x="157413" y="504018"/>
            <a:ext cx="2493378" cy="89202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386" name="Google Shape;386;p7"/>
          <p:cNvSpPr txBox="1"/>
          <p:nvPr/>
        </p:nvSpPr>
        <p:spPr>
          <a:xfrm>
            <a:off x="75818" y="2240288"/>
            <a:ext cx="2578297" cy="600075"/>
          </a:xfrm>
          <a:prstGeom prst="rect">
            <a:avLst/>
          </a:prstGeom>
          <a:noFill/>
          <a:ln>
            <a:noFill/>
          </a:ln>
        </p:spPr>
        <p:txBody>
          <a:bodyPr anchorCtr="0" anchor="t" bIns="45700" lIns="91425" spcFirstLastPara="1" rIns="91425" wrap="square" tIns="45700">
            <a:noAutofit/>
          </a:bodyPr>
          <a:lstStyle/>
          <a:p>
            <a:pPr indent="-101600" lvl="0" marL="171450" marR="0" rtl="0" algn="l">
              <a:spcBef>
                <a:spcPts val="0"/>
              </a:spcBef>
              <a:spcAft>
                <a:spcPts val="0"/>
              </a:spcAft>
              <a:buClr>
                <a:srgbClr val="000000"/>
              </a:buClr>
              <a:buSzPts val="1100"/>
              <a:buFont typeface="Arial"/>
              <a:buNone/>
            </a:pPr>
            <a:r>
              <a:t/>
            </a:r>
            <a:endParaRPr sz="1100">
              <a:solidFill>
                <a:srgbClr val="000000"/>
              </a:solidFill>
              <a:latin typeface="Arial"/>
              <a:ea typeface="Arial"/>
              <a:cs typeface="Arial"/>
              <a:sym typeface="Arial"/>
            </a:endParaRPr>
          </a:p>
          <a:p>
            <a:pPr indent="-101600" lvl="0" marL="171450" marR="0" rtl="0" algn="l">
              <a:spcBef>
                <a:spcPts val="0"/>
              </a:spcBef>
              <a:spcAft>
                <a:spcPts val="0"/>
              </a:spcAft>
              <a:buClr>
                <a:srgbClr val="000000"/>
              </a:buClr>
              <a:buSzPts val="1100"/>
              <a:buFont typeface="Arial"/>
              <a:buNone/>
            </a:pPr>
            <a:r>
              <a:t/>
            </a:r>
            <a:endParaRPr sz="1100">
              <a:solidFill>
                <a:srgbClr val="000000"/>
              </a:solidFill>
              <a:latin typeface="Arial"/>
              <a:ea typeface="Arial"/>
              <a:cs typeface="Arial"/>
              <a:sym typeface="Arial"/>
            </a:endParaRPr>
          </a:p>
          <a:p>
            <a:pPr indent="-215900" lvl="0" marL="285750" marR="0" rtl="0" algn="l">
              <a:spcBef>
                <a:spcPts val="0"/>
              </a:spcBef>
              <a:spcAft>
                <a:spcPts val="0"/>
              </a:spcAft>
              <a:buClr>
                <a:srgbClr val="000000"/>
              </a:buClr>
              <a:buSzPts val="1100"/>
              <a:buFont typeface="Arial"/>
              <a:buNone/>
            </a:pPr>
            <a:r>
              <a:t/>
            </a:r>
            <a:endParaRPr sz="1400">
              <a:solidFill>
                <a:srgbClr val="000000"/>
              </a:solidFill>
              <a:latin typeface="Arial"/>
              <a:ea typeface="Arial"/>
              <a:cs typeface="Arial"/>
              <a:sym typeface="Arial"/>
            </a:endParaRPr>
          </a:p>
        </p:txBody>
      </p:sp>
      <p:sp>
        <p:nvSpPr>
          <p:cNvPr id="387" name="Google Shape;387;p7"/>
          <p:cNvSpPr txBox="1"/>
          <p:nvPr/>
        </p:nvSpPr>
        <p:spPr>
          <a:xfrm>
            <a:off x="40837" y="3114308"/>
            <a:ext cx="2026632" cy="1274948"/>
          </a:xfrm>
          <a:prstGeom prst="rect">
            <a:avLst/>
          </a:prstGeom>
          <a:noFill/>
          <a:ln>
            <a:noFill/>
          </a:ln>
        </p:spPr>
        <p:txBody>
          <a:bodyPr anchorCtr="0" anchor="t" bIns="45700" lIns="91425" spcFirstLastPara="1" rIns="91425" wrap="square" tIns="45700">
            <a:noAutofit/>
          </a:bodyPr>
          <a:lstStyle/>
          <a:p>
            <a:pPr indent="-101600" lvl="0" marL="171450" marR="0" rtl="0" algn="l">
              <a:spcBef>
                <a:spcPts val="0"/>
              </a:spcBef>
              <a:spcAft>
                <a:spcPts val="0"/>
              </a:spcAft>
              <a:buClr>
                <a:srgbClr val="000000"/>
              </a:buClr>
              <a:buSzPts val="1100"/>
              <a:buFont typeface="Arial"/>
              <a:buNone/>
            </a:pPr>
            <a:r>
              <a:t/>
            </a:r>
            <a:endParaRPr sz="1100">
              <a:solidFill>
                <a:srgbClr val="000000"/>
              </a:solidFill>
              <a:latin typeface="Arial"/>
              <a:ea typeface="Arial"/>
              <a:cs typeface="Arial"/>
              <a:sym typeface="Arial"/>
            </a:endParaRPr>
          </a:p>
        </p:txBody>
      </p:sp>
      <p:sp>
        <p:nvSpPr>
          <p:cNvPr id="388" name="Google Shape;388;p7"/>
          <p:cNvSpPr/>
          <p:nvPr/>
        </p:nvSpPr>
        <p:spPr>
          <a:xfrm>
            <a:off x="4043363" y="1370013"/>
            <a:ext cx="1592262" cy="1592262"/>
          </a:xfrm>
          <a:custGeom>
            <a:rect b="b" l="l" r="r" t="t"/>
            <a:pathLst>
              <a:path extrusionOk="0" h="411" w="411">
                <a:moveTo>
                  <a:pt x="411" y="193"/>
                </a:moveTo>
                <a:cubicBezTo>
                  <a:pt x="410" y="191"/>
                  <a:pt x="408" y="189"/>
                  <a:pt x="406" y="187"/>
                </a:cubicBezTo>
                <a:cubicBezTo>
                  <a:pt x="227" y="8"/>
                  <a:pt x="227" y="8"/>
                  <a:pt x="227" y="8"/>
                </a:cubicBezTo>
                <a:cubicBezTo>
                  <a:pt x="221" y="1"/>
                  <a:pt x="211" y="0"/>
                  <a:pt x="203" y="5"/>
                </a:cubicBezTo>
                <a:cubicBezTo>
                  <a:pt x="123" y="56"/>
                  <a:pt x="55" y="124"/>
                  <a:pt x="4" y="204"/>
                </a:cubicBezTo>
                <a:cubicBezTo>
                  <a:pt x="0" y="211"/>
                  <a:pt x="1" y="221"/>
                  <a:pt x="7" y="228"/>
                </a:cubicBezTo>
                <a:cubicBezTo>
                  <a:pt x="186" y="407"/>
                  <a:pt x="186" y="407"/>
                  <a:pt x="186" y="407"/>
                </a:cubicBezTo>
                <a:cubicBezTo>
                  <a:pt x="188" y="409"/>
                  <a:pt x="190" y="410"/>
                  <a:pt x="192" y="411"/>
                </a:cubicBezTo>
                <a:cubicBezTo>
                  <a:pt x="230" y="311"/>
                  <a:pt x="310" y="231"/>
                  <a:pt x="411" y="193"/>
                </a:cubicBezTo>
                <a:close/>
              </a:path>
            </a:pathLst>
          </a:custGeom>
          <a:solidFill>
            <a:srgbClr val="64DAA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389" name="Google Shape;389;p7"/>
          <p:cNvGrpSpPr/>
          <p:nvPr/>
        </p:nvGrpSpPr>
        <p:grpSpPr>
          <a:xfrm>
            <a:off x="3684588" y="2343150"/>
            <a:ext cx="998537" cy="2173288"/>
            <a:chOff x="3684588" y="2343150"/>
            <a:chExt cx="998537" cy="2173288"/>
          </a:xfrm>
        </p:grpSpPr>
        <p:sp>
          <p:nvSpPr>
            <p:cNvPr id="390" name="Google Shape;390;p7"/>
            <p:cNvSpPr/>
            <p:nvPr/>
          </p:nvSpPr>
          <p:spPr>
            <a:xfrm>
              <a:off x="3684588" y="3013075"/>
              <a:ext cx="998537" cy="836613"/>
            </a:xfrm>
            <a:custGeom>
              <a:rect b="b" l="l" r="r" t="t"/>
              <a:pathLst>
                <a:path extrusionOk="0" h="216" w="258">
                  <a:moveTo>
                    <a:pt x="258" y="14"/>
                  </a:moveTo>
                  <a:cubicBezTo>
                    <a:pt x="258" y="8"/>
                    <a:pt x="256" y="3"/>
                    <a:pt x="252" y="0"/>
                  </a:cubicBezTo>
                  <a:cubicBezTo>
                    <a:pt x="9" y="0"/>
                    <a:pt x="9" y="0"/>
                    <a:pt x="9" y="0"/>
                  </a:cubicBezTo>
                  <a:cubicBezTo>
                    <a:pt x="8" y="4"/>
                    <a:pt x="8" y="9"/>
                    <a:pt x="7" y="14"/>
                  </a:cubicBezTo>
                  <a:cubicBezTo>
                    <a:pt x="2" y="45"/>
                    <a:pt x="0" y="76"/>
                    <a:pt x="0" y="108"/>
                  </a:cubicBezTo>
                  <a:cubicBezTo>
                    <a:pt x="0" y="139"/>
                    <a:pt x="2" y="171"/>
                    <a:pt x="7" y="202"/>
                  </a:cubicBezTo>
                  <a:cubicBezTo>
                    <a:pt x="8" y="206"/>
                    <a:pt x="8" y="211"/>
                    <a:pt x="9" y="216"/>
                  </a:cubicBezTo>
                  <a:cubicBezTo>
                    <a:pt x="252" y="216"/>
                    <a:pt x="252" y="216"/>
                    <a:pt x="252" y="216"/>
                  </a:cubicBezTo>
                  <a:cubicBezTo>
                    <a:pt x="256" y="212"/>
                    <a:pt x="258" y="207"/>
                    <a:pt x="258" y="202"/>
                  </a:cubicBezTo>
                  <a:lnTo>
                    <a:pt x="258" y="14"/>
                  </a:lnTo>
                  <a:close/>
                </a:path>
              </a:pathLst>
            </a:custGeom>
            <a:solidFill>
              <a:srgbClr val="64D1DA"/>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91" name="Google Shape;391;p7"/>
            <p:cNvSpPr/>
            <p:nvPr/>
          </p:nvSpPr>
          <p:spPr>
            <a:xfrm>
              <a:off x="3719513" y="2343150"/>
              <a:ext cx="939800" cy="669925"/>
            </a:xfrm>
            <a:custGeom>
              <a:rect b="b" l="l" r="r" t="t"/>
              <a:pathLst>
                <a:path extrusionOk="0" h="173" w="243">
                  <a:moveTo>
                    <a:pt x="81" y="10"/>
                  </a:moveTo>
                  <a:cubicBezTo>
                    <a:pt x="71" y="0"/>
                    <a:pt x="55" y="3"/>
                    <a:pt x="49" y="16"/>
                  </a:cubicBezTo>
                  <a:cubicBezTo>
                    <a:pt x="26" y="66"/>
                    <a:pt x="10" y="118"/>
                    <a:pt x="0" y="173"/>
                  </a:cubicBezTo>
                  <a:cubicBezTo>
                    <a:pt x="243" y="173"/>
                    <a:pt x="243" y="173"/>
                    <a:pt x="243" y="173"/>
                  </a:cubicBezTo>
                  <a:lnTo>
                    <a:pt x="81" y="10"/>
                  </a:lnTo>
                  <a:close/>
                </a:path>
              </a:pathLst>
            </a:custGeom>
            <a:solidFill>
              <a:srgbClr val="91E5E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92" name="Google Shape;392;p7"/>
            <p:cNvSpPr/>
            <p:nvPr/>
          </p:nvSpPr>
          <p:spPr>
            <a:xfrm>
              <a:off x="3719513" y="3849688"/>
              <a:ext cx="939800" cy="666750"/>
            </a:xfrm>
            <a:custGeom>
              <a:rect b="b" l="l" r="r" t="t"/>
              <a:pathLst>
                <a:path extrusionOk="0" h="172" w="243">
                  <a:moveTo>
                    <a:pt x="49" y="157"/>
                  </a:moveTo>
                  <a:cubicBezTo>
                    <a:pt x="55" y="169"/>
                    <a:pt x="71" y="172"/>
                    <a:pt x="81" y="162"/>
                  </a:cubicBezTo>
                  <a:cubicBezTo>
                    <a:pt x="243" y="0"/>
                    <a:pt x="243" y="0"/>
                    <a:pt x="243" y="0"/>
                  </a:cubicBezTo>
                  <a:cubicBezTo>
                    <a:pt x="0" y="0"/>
                    <a:pt x="0" y="0"/>
                    <a:pt x="0" y="0"/>
                  </a:cubicBezTo>
                  <a:cubicBezTo>
                    <a:pt x="10" y="54"/>
                    <a:pt x="26" y="107"/>
                    <a:pt x="49" y="157"/>
                  </a:cubicBezTo>
                  <a:close/>
                </a:path>
              </a:pathLst>
            </a:custGeom>
            <a:solidFill>
              <a:srgbClr val="2CC6D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393" name="Google Shape;393;p7"/>
          <p:cNvGrpSpPr/>
          <p:nvPr/>
        </p:nvGrpSpPr>
        <p:grpSpPr>
          <a:xfrm>
            <a:off x="5016500" y="4849813"/>
            <a:ext cx="2168525" cy="1000125"/>
            <a:chOff x="5016500" y="4849813"/>
            <a:chExt cx="2168525" cy="1000125"/>
          </a:xfrm>
        </p:grpSpPr>
        <p:sp>
          <p:nvSpPr>
            <p:cNvPr id="394" name="Google Shape;394;p7"/>
            <p:cNvSpPr/>
            <p:nvPr/>
          </p:nvSpPr>
          <p:spPr>
            <a:xfrm>
              <a:off x="6518275" y="4868863"/>
              <a:ext cx="666750" cy="941387"/>
            </a:xfrm>
            <a:custGeom>
              <a:rect b="b" l="l" r="r" t="t"/>
              <a:pathLst>
                <a:path extrusionOk="0" h="243" w="172">
                  <a:moveTo>
                    <a:pt x="157" y="195"/>
                  </a:moveTo>
                  <a:cubicBezTo>
                    <a:pt x="169" y="189"/>
                    <a:pt x="172" y="173"/>
                    <a:pt x="163" y="163"/>
                  </a:cubicBezTo>
                  <a:cubicBezTo>
                    <a:pt x="0" y="0"/>
                    <a:pt x="0" y="0"/>
                    <a:pt x="0" y="0"/>
                  </a:cubicBezTo>
                  <a:cubicBezTo>
                    <a:pt x="0" y="0"/>
                    <a:pt x="0" y="0"/>
                    <a:pt x="0" y="0"/>
                  </a:cubicBezTo>
                  <a:cubicBezTo>
                    <a:pt x="0" y="243"/>
                    <a:pt x="0" y="243"/>
                    <a:pt x="0" y="243"/>
                  </a:cubicBezTo>
                  <a:cubicBezTo>
                    <a:pt x="54" y="234"/>
                    <a:pt x="107" y="218"/>
                    <a:pt x="157" y="195"/>
                  </a:cubicBezTo>
                  <a:close/>
                </a:path>
              </a:pathLst>
            </a:custGeom>
            <a:solidFill>
              <a:srgbClr val="0A436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95" name="Google Shape;395;p7"/>
            <p:cNvSpPr/>
            <p:nvPr/>
          </p:nvSpPr>
          <p:spPr>
            <a:xfrm>
              <a:off x="5016500" y="4868863"/>
              <a:ext cx="665163" cy="941387"/>
            </a:xfrm>
            <a:custGeom>
              <a:rect b="b" l="l" r="r" t="t"/>
              <a:pathLst>
                <a:path extrusionOk="0" h="243" w="172">
                  <a:moveTo>
                    <a:pt x="172" y="0"/>
                  </a:moveTo>
                  <a:cubicBezTo>
                    <a:pt x="9" y="163"/>
                    <a:pt x="9" y="163"/>
                    <a:pt x="9" y="163"/>
                  </a:cubicBezTo>
                  <a:cubicBezTo>
                    <a:pt x="0" y="173"/>
                    <a:pt x="3" y="189"/>
                    <a:pt x="15" y="195"/>
                  </a:cubicBezTo>
                  <a:cubicBezTo>
                    <a:pt x="65" y="218"/>
                    <a:pt x="118" y="234"/>
                    <a:pt x="172" y="243"/>
                  </a:cubicBezTo>
                  <a:cubicBezTo>
                    <a:pt x="172" y="0"/>
                    <a:pt x="172" y="0"/>
                    <a:pt x="172" y="0"/>
                  </a:cubicBezTo>
                  <a:close/>
                </a:path>
              </a:pathLst>
            </a:custGeom>
            <a:solidFill>
              <a:srgbClr val="2070A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96" name="Google Shape;396;p7"/>
            <p:cNvSpPr/>
            <p:nvPr/>
          </p:nvSpPr>
          <p:spPr>
            <a:xfrm>
              <a:off x="5681663" y="4849813"/>
              <a:ext cx="836612" cy="1000125"/>
            </a:xfrm>
            <a:custGeom>
              <a:rect b="b" l="l" r="r" t="t"/>
              <a:pathLst>
                <a:path extrusionOk="0" h="258" w="216">
                  <a:moveTo>
                    <a:pt x="202" y="0"/>
                  </a:moveTo>
                  <a:cubicBezTo>
                    <a:pt x="14" y="0"/>
                    <a:pt x="14" y="0"/>
                    <a:pt x="14" y="0"/>
                  </a:cubicBezTo>
                  <a:cubicBezTo>
                    <a:pt x="14" y="0"/>
                    <a:pt x="14" y="0"/>
                    <a:pt x="14" y="0"/>
                  </a:cubicBezTo>
                  <a:cubicBezTo>
                    <a:pt x="9" y="0"/>
                    <a:pt x="4" y="2"/>
                    <a:pt x="0" y="5"/>
                  </a:cubicBezTo>
                  <a:cubicBezTo>
                    <a:pt x="0" y="248"/>
                    <a:pt x="0" y="248"/>
                    <a:pt x="0" y="248"/>
                  </a:cubicBezTo>
                  <a:cubicBezTo>
                    <a:pt x="5" y="249"/>
                    <a:pt x="9" y="250"/>
                    <a:pt x="14" y="251"/>
                  </a:cubicBezTo>
                  <a:cubicBezTo>
                    <a:pt x="45" y="255"/>
                    <a:pt x="76" y="258"/>
                    <a:pt x="108" y="258"/>
                  </a:cubicBezTo>
                  <a:cubicBezTo>
                    <a:pt x="140" y="258"/>
                    <a:pt x="171" y="255"/>
                    <a:pt x="202" y="251"/>
                  </a:cubicBezTo>
                  <a:cubicBezTo>
                    <a:pt x="207" y="250"/>
                    <a:pt x="211" y="249"/>
                    <a:pt x="216" y="248"/>
                  </a:cubicBezTo>
                  <a:cubicBezTo>
                    <a:pt x="216" y="5"/>
                    <a:pt x="216" y="5"/>
                    <a:pt x="216" y="5"/>
                  </a:cubicBezTo>
                  <a:cubicBezTo>
                    <a:pt x="212" y="2"/>
                    <a:pt x="207" y="0"/>
                    <a:pt x="202" y="0"/>
                  </a:cubicBezTo>
                  <a:close/>
                </a:path>
              </a:pathLst>
            </a:custGeom>
            <a:solidFill>
              <a:srgbClr val="06528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397" name="Google Shape;397;p7"/>
          <p:cNvSpPr/>
          <p:nvPr/>
        </p:nvSpPr>
        <p:spPr>
          <a:xfrm>
            <a:off x="6961758" y="4309863"/>
            <a:ext cx="1590675" cy="1592262"/>
          </a:xfrm>
          <a:custGeom>
            <a:rect b="b" l="l" r="r" t="t"/>
            <a:pathLst>
              <a:path extrusionOk="0" h="411" w="411">
                <a:moveTo>
                  <a:pt x="404" y="183"/>
                </a:moveTo>
                <a:cubicBezTo>
                  <a:pt x="225" y="4"/>
                  <a:pt x="225" y="4"/>
                  <a:pt x="225" y="4"/>
                </a:cubicBezTo>
                <a:cubicBezTo>
                  <a:pt x="223" y="3"/>
                  <a:pt x="221" y="1"/>
                  <a:pt x="219" y="0"/>
                </a:cubicBezTo>
                <a:cubicBezTo>
                  <a:pt x="181" y="101"/>
                  <a:pt x="101" y="181"/>
                  <a:pt x="0" y="218"/>
                </a:cubicBezTo>
                <a:cubicBezTo>
                  <a:pt x="1" y="221"/>
                  <a:pt x="3" y="223"/>
                  <a:pt x="5" y="225"/>
                </a:cubicBezTo>
                <a:cubicBezTo>
                  <a:pt x="184" y="403"/>
                  <a:pt x="184" y="403"/>
                  <a:pt x="184" y="403"/>
                </a:cubicBezTo>
                <a:cubicBezTo>
                  <a:pt x="190" y="410"/>
                  <a:pt x="200" y="411"/>
                  <a:pt x="208" y="406"/>
                </a:cubicBezTo>
                <a:cubicBezTo>
                  <a:pt x="288" y="356"/>
                  <a:pt x="356" y="288"/>
                  <a:pt x="407" y="208"/>
                </a:cubicBezTo>
                <a:cubicBezTo>
                  <a:pt x="411" y="200"/>
                  <a:pt x="410" y="190"/>
                  <a:pt x="404" y="183"/>
                </a:cubicBezTo>
                <a:close/>
              </a:path>
            </a:pathLst>
          </a:custGeom>
          <a:solidFill>
            <a:srgbClr val="8C103D"/>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398" name="Google Shape;398;p7"/>
          <p:cNvGrpSpPr/>
          <p:nvPr/>
        </p:nvGrpSpPr>
        <p:grpSpPr>
          <a:xfrm>
            <a:off x="5016500" y="1012825"/>
            <a:ext cx="2168525" cy="1000125"/>
            <a:chOff x="5016500" y="1012825"/>
            <a:chExt cx="2168525" cy="1000125"/>
          </a:xfrm>
        </p:grpSpPr>
        <p:sp>
          <p:nvSpPr>
            <p:cNvPr id="399" name="Google Shape;399;p7"/>
            <p:cNvSpPr/>
            <p:nvPr/>
          </p:nvSpPr>
          <p:spPr>
            <a:xfrm>
              <a:off x="5681663" y="1012825"/>
              <a:ext cx="836612" cy="1000125"/>
            </a:xfrm>
            <a:custGeom>
              <a:rect b="b" l="l" r="r" t="t"/>
              <a:pathLst>
                <a:path extrusionOk="0" h="258" w="216">
                  <a:moveTo>
                    <a:pt x="202" y="258"/>
                  </a:moveTo>
                  <a:cubicBezTo>
                    <a:pt x="207" y="258"/>
                    <a:pt x="212" y="256"/>
                    <a:pt x="216" y="252"/>
                  </a:cubicBezTo>
                  <a:cubicBezTo>
                    <a:pt x="216" y="9"/>
                    <a:pt x="216" y="9"/>
                    <a:pt x="216" y="9"/>
                  </a:cubicBezTo>
                  <a:cubicBezTo>
                    <a:pt x="211" y="8"/>
                    <a:pt x="207" y="7"/>
                    <a:pt x="202" y="7"/>
                  </a:cubicBezTo>
                  <a:cubicBezTo>
                    <a:pt x="171" y="2"/>
                    <a:pt x="140" y="0"/>
                    <a:pt x="108" y="0"/>
                  </a:cubicBezTo>
                  <a:cubicBezTo>
                    <a:pt x="76" y="0"/>
                    <a:pt x="45" y="2"/>
                    <a:pt x="14" y="7"/>
                  </a:cubicBezTo>
                  <a:cubicBezTo>
                    <a:pt x="9" y="7"/>
                    <a:pt x="5" y="8"/>
                    <a:pt x="0" y="9"/>
                  </a:cubicBezTo>
                  <a:cubicBezTo>
                    <a:pt x="0" y="252"/>
                    <a:pt x="0" y="252"/>
                    <a:pt x="0" y="252"/>
                  </a:cubicBezTo>
                  <a:cubicBezTo>
                    <a:pt x="4" y="256"/>
                    <a:pt x="9" y="258"/>
                    <a:pt x="14" y="258"/>
                  </a:cubicBezTo>
                  <a:lnTo>
                    <a:pt x="202" y="258"/>
                  </a:lnTo>
                  <a:close/>
                </a:path>
              </a:pathLst>
            </a:custGeom>
            <a:solidFill>
              <a:srgbClr val="FFBC2E"/>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00" name="Google Shape;400;p7"/>
            <p:cNvSpPr/>
            <p:nvPr/>
          </p:nvSpPr>
          <p:spPr>
            <a:xfrm>
              <a:off x="5016500" y="1047750"/>
              <a:ext cx="665163" cy="941388"/>
            </a:xfrm>
            <a:custGeom>
              <a:rect b="b" l="l" r="r" t="t"/>
              <a:pathLst>
                <a:path extrusionOk="0" h="243" w="172">
                  <a:moveTo>
                    <a:pt x="15" y="49"/>
                  </a:moveTo>
                  <a:cubicBezTo>
                    <a:pt x="3" y="54"/>
                    <a:pt x="0" y="71"/>
                    <a:pt x="9" y="80"/>
                  </a:cubicBezTo>
                  <a:cubicBezTo>
                    <a:pt x="172" y="243"/>
                    <a:pt x="172" y="243"/>
                    <a:pt x="172" y="243"/>
                  </a:cubicBezTo>
                  <a:cubicBezTo>
                    <a:pt x="172" y="0"/>
                    <a:pt x="172" y="0"/>
                    <a:pt x="172" y="0"/>
                  </a:cubicBezTo>
                  <a:cubicBezTo>
                    <a:pt x="118" y="9"/>
                    <a:pt x="65" y="26"/>
                    <a:pt x="15" y="49"/>
                  </a:cubicBezTo>
                  <a:close/>
                </a:path>
              </a:pathLst>
            </a:custGeom>
            <a:solidFill>
              <a:srgbClr val="FFD06E"/>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01" name="Google Shape;401;p7"/>
            <p:cNvSpPr/>
            <p:nvPr/>
          </p:nvSpPr>
          <p:spPr>
            <a:xfrm>
              <a:off x="6518275" y="1047750"/>
              <a:ext cx="666750" cy="941388"/>
            </a:xfrm>
            <a:custGeom>
              <a:rect b="b" l="l" r="r" t="t"/>
              <a:pathLst>
                <a:path extrusionOk="0" h="243" w="172">
                  <a:moveTo>
                    <a:pt x="163" y="80"/>
                  </a:moveTo>
                  <a:cubicBezTo>
                    <a:pt x="172" y="71"/>
                    <a:pt x="169" y="54"/>
                    <a:pt x="157" y="49"/>
                  </a:cubicBezTo>
                  <a:cubicBezTo>
                    <a:pt x="107" y="26"/>
                    <a:pt x="54" y="9"/>
                    <a:pt x="0" y="0"/>
                  </a:cubicBezTo>
                  <a:cubicBezTo>
                    <a:pt x="0" y="243"/>
                    <a:pt x="0" y="243"/>
                    <a:pt x="0" y="243"/>
                  </a:cubicBezTo>
                  <a:lnTo>
                    <a:pt x="163" y="80"/>
                  </a:lnTo>
                  <a:close/>
                </a:path>
              </a:pathLst>
            </a:custGeom>
            <a:solidFill>
              <a:srgbClr val="FAB32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02" name="Google Shape;402;p7"/>
            <p:cNvSpPr/>
            <p:nvPr/>
          </p:nvSpPr>
          <p:spPr>
            <a:xfrm>
              <a:off x="5829300" y="1160463"/>
              <a:ext cx="538163" cy="639762"/>
            </a:xfrm>
            <a:custGeom>
              <a:rect b="b" l="l" r="r" t="t"/>
              <a:pathLst>
                <a:path extrusionOk="0" h="165" w="139">
                  <a:moveTo>
                    <a:pt x="93" y="159"/>
                  </a:moveTo>
                  <a:cubicBezTo>
                    <a:pt x="93" y="162"/>
                    <a:pt x="90" y="165"/>
                    <a:pt x="87" y="165"/>
                  </a:cubicBezTo>
                  <a:cubicBezTo>
                    <a:pt x="52" y="165"/>
                    <a:pt x="52" y="165"/>
                    <a:pt x="52" y="165"/>
                  </a:cubicBezTo>
                  <a:cubicBezTo>
                    <a:pt x="49" y="165"/>
                    <a:pt x="47" y="162"/>
                    <a:pt x="47" y="159"/>
                  </a:cubicBezTo>
                  <a:cubicBezTo>
                    <a:pt x="47" y="159"/>
                    <a:pt x="47" y="159"/>
                    <a:pt x="47" y="159"/>
                  </a:cubicBezTo>
                  <a:cubicBezTo>
                    <a:pt x="47" y="156"/>
                    <a:pt x="49" y="153"/>
                    <a:pt x="52" y="153"/>
                  </a:cubicBezTo>
                  <a:cubicBezTo>
                    <a:pt x="87" y="153"/>
                    <a:pt x="87" y="153"/>
                    <a:pt x="87" y="153"/>
                  </a:cubicBezTo>
                  <a:cubicBezTo>
                    <a:pt x="90" y="153"/>
                    <a:pt x="93" y="156"/>
                    <a:pt x="93" y="159"/>
                  </a:cubicBezTo>
                  <a:close/>
                  <a:moveTo>
                    <a:pt x="93" y="144"/>
                  </a:moveTo>
                  <a:cubicBezTo>
                    <a:pt x="93" y="141"/>
                    <a:pt x="90" y="139"/>
                    <a:pt x="87" y="139"/>
                  </a:cubicBezTo>
                  <a:cubicBezTo>
                    <a:pt x="52" y="139"/>
                    <a:pt x="52" y="139"/>
                    <a:pt x="52" y="139"/>
                  </a:cubicBezTo>
                  <a:cubicBezTo>
                    <a:pt x="49" y="139"/>
                    <a:pt x="47" y="141"/>
                    <a:pt x="47" y="144"/>
                  </a:cubicBezTo>
                  <a:cubicBezTo>
                    <a:pt x="47" y="144"/>
                    <a:pt x="47" y="144"/>
                    <a:pt x="47" y="144"/>
                  </a:cubicBezTo>
                  <a:cubicBezTo>
                    <a:pt x="47" y="147"/>
                    <a:pt x="49" y="150"/>
                    <a:pt x="52" y="150"/>
                  </a:cubicBezTo>
                  <a:cubicBezTo>
                    <a:pt x="87" y="150"/>
                    <a:pt x="87" y="150"/>
                    <a:pt x="87" y="150"/>
                  </a:cubicBezTo>
                  <a:cubicBezTo>
                    <a:pt x="90" y="150"/>
                    <a:pt x="93" y="147"/>
                    <a:pt x="93" y="144"/>
                  </a:cubicBezTo>
                  <a:close/>
                  <a:moveTo>
                    <a:pt x="75" y="81"/>
                  </a:moveTo>
                  <a:cubicBezTo>
                    <a:pt x="68" y="81"/>
                    <a:pt x="68" y="81"/>
                    <a:pt x="68" y="81"/>
                  </a:cubicBezTo>
                  <a:cubicBezTo>
                    <a:pt x="64" y="81"/>
                    <a:pt x="64" y="81"/>
                    <a:pt x="64" y="81"/>
                  </a:cubicBezTo>
                  <a:cubicBezTo>
                    <a:pt x="64" y="135"/>
                    <a:pt x="64" y="135"/>
                    <a:pt x="64" y="135"/>
                  </a:cubicBezTo>
                  <a:cubicBezTo>
                    <a:pt x="66" y="135"/>
                    <a:pt x="68" y="135"/>
                    <a:pt x="70" y="135"/>
                  </a:cubicBezTo>
                  <a:cubicBezTo>
                    <a:pt x="70" y="135"/>
                    <a:pt x="70" y="135"/>
                    <a:pt x="70" y="135"/>
                  </a:cubicBezTo>
                  <a:cubicBezTo>
                    <a:pt x="70" y="135"/>
                    <a:pt x="70" y="135"/>
                    <a:pt x="70" y="135"/>
                  </a:cubicBezTo>
                  <a:cubicBezTo>
                    <a:pt x="70" y="135"/>
                    <a:pt x="70" y="135"/>
                    <a:pt x="70" y="135"/>
                  </a:cubicBezTo>
                  <a:cubicBezTo>
                    <a:pt x="70" y="135"/>
                    <a:pt x="70" y="135"/>
                    <a:pt x="70" y="135"/>
                  </a:cubicBezTo>
                  <a:cubicBezTo>
                    <a:pt x="72" y="135"/>
                    <a:pt x="74" y="135"/>
                    <a:pt x="75" y="135"/>
                  </a:cubicBezTo>
                  <a:lnTo>
                    <a:pt x="75" y="81"/>
                  </a:lnTo>
                  <a:close/>
                  <a:moveTo>
                    <a:pt x="51" y="59"/>
                  </a:moveTo>
                  <a:cubicBezTo>
                    <a:pt x="46" y="59"/>
                    <a:pt x="42" y="63"/>
                    <a:pt x="42" y="68"/>
                  </a:cubicBezTo>
                  <a:cubicBezTo>
                    <a:pt x="42" y="72"/>
                    <a:pt x="46" y="76"/>
                    <a:pt x="51" y="76"/>
                  </a:cubicBezTo>
                  <a:cubicBezTo>
                    <a:pt x="59" y="76"/>
                    <a:pt x="59" y="76"/>
                    <a:pt x="59" y="76"/>
                  </a:cubicBezTo>
                  <a:cubicBezTo>
                    <a:pt x="59" y="68"/>
                    <a:pt x="59" y="68"/>
                    <a:pt x="59" y="68"/>
                  </a:cubicBezTo>
                  <a:cubicBezTo>
                    <a:pt x="59" y="63"/>
                    <a:pt x="55" y="59"/>
                    <a:pt x="51" y="59"/>
                  </a:cubicBezTo>
                  <a:close/>
                  <a:moveTo>
                    <a:pt x="97" y="68"/>
                  </a:moveTo>
                  <a:cubicBezTo>
                    <a:pt x="97" y="63"/>
                    <a:pt x="94" y="59"/>
                    <a:pt x="89" y="59"/>
                  </a:cubicBezTo>
                  <a:cubicBezTo>
                    <a:pt x="84" y="59"/>
                    <a:pt x="81" y="63"/>
                    <a:pt x="81" y="68"/>
                  </a:cubicBezTo>
                  <a:cubicBezTo>
                    <a:pt x="81" y="76"/>
                    <a:pt x="81" y="76"/>
                    <a:pt x="81" y="76"/>
                  </a:cubicBezTo>
                  <a:cubicBezTo>
                    <a:pt x="89" y="76"/>
                    <a:pt x="89" y="76"/>
                    <a:pt x="89" y="76"/>
                  </a:cubicBezTo>
                  <a:cubicBezTo>
                    <a:pt x="94" y="76"/>
                    <a:pt x="97" y="72"/>
                    <a:pt x="97" y="68"/>
                  </a:cubicBezTo>
                  <a:close/>
                  <a:moveTo>
                    <a:pt x="115" y="53"/>
                  </a:moveTo>
                  <a:cubicBezTo>
                    <a:pt x="112" y="38"/>
                    <a:pt x="94" y="22"/>
                    <a:pt x="70" y="22"/>
                  </a:cubicBezTo>
                  <a:cubicBezTo>
                    <a:pt x="45" y="22"/>
                    <a:pt x="28" y="38"/>
                    <a:pt x="24" y="53"/>
                  </a:cubicBezTo>
                  <a:cubicBezTo>
                    <a:pt x="21" y="64"/>
                    <a:pt x="24" y="74"/>
                    <a:pt x="29" y="85"/>
                  </a:cubicBezTo>
                  <a:cubicBezTo>
                    <a:pt x="34" y="94"/>
                    <a:pt x="39" y="102"/>
                    <a:pt x="43" y="111"/>
                  </a:cubicBezTo>
                  <a:cubicBezTo>
                    <a:pt x="46" y="116"/>
                    <a:pt x="46" y="124"/>
                    <a:pt x="48" y="129"/>
                  </a:cubicBezTo>
                  <a:cubicBezTo>
                    <a:pt x="49" y="134"/>
                    <a:pt x="50" y="135"/>
                    <a:pt x="56" y="135"/>
                  </a:cubicBezTo>
                  <a:cubicBezTo>
                    <a:pt x="57" y="135"/>
                    <a:pt x="58" y="135"/>
                    <a:pt x="59" y="135"/>
                  </a:cubicBezTo>
                  <a:cubicBezTo>
                    <a:pt x="59" y="81"/>
                    <a:pt x="59" y="81"/>
                    <a:pt x="59" y="81"/>
                  </a:cubicBezTo>
                  <a:cubicBezTo>
                    <a:pt x="51" y="81"/>
                    <a:pt x="51" y="81"/>
                    <a:pt x="51" y="81"/>
                  </a:cubicBezTo>
                  <a:cubicBezTo>
                    <a:pt x="47" y="81"/>
                    <a:pt x="44" y="80"/>
                    <a:pt x="41" y="77"/>
                  </a:cubicBezTo>
                  <a:cubicBezTo>
                    <a:pt x="38" y="75"/>
                    <a:pt x="37" y="71"/>
                    <a:pt x="37" y="68"/>
                  </a:cubicBezTo>
                  <a:cubicBezTo>
                    <a:pt x="37" y="64"/>
                    <a:pt x="38" y="61"/>
                    <a:pt x="41" y="58"/>
                  </a:cubicBezTo>
                  <a:cubicBezTo>
                    <a:pt x="44" y="55"/>
                    <a:pt x="47" y="54"/>
                    <a:pt x="51" y="54"/>
                  </a:cubicBezTo>
                  <a:cubicBezTo>
                    <a:pt x="58" y="54"/>
                    <a:pt x="64" y="60"/>
                    <a:pt x="64" y="68"/>
                  </a:cubicBezTo>
                  <a:cubicBezTo>
                    <a:pt x="64" y="68"/>
                    <a:pt x="64" y="68"/>
                    <a:pt x="64" y="68"/>
                  </a:cubicBezTo>
                  <a:cubicBezTo>
                    <a:pt x="64" y="76"/>
                    <a:pt x="64" y="76"/>
                    <a:pt x="64" y="76"/>
                  </a:cubicBezTo>
                  <a:cubicBezTo>
                    <a:pt x="68" y="76"/>
                    <a:pt x="68" y="76"/>
                    <a:pt x="68" y="76"/>
                  </a:cubicBezTo>
                  <a:cubicBezTo>
                    <a:pt x="75" y="76"/>
                    <a:pt x="75" y="76"/>
                    <a:pt x="75" y="76"/>
                  </a:cubicBezTo>
                  <a:cubicBezTo>
                    <a:pt x="75" y="68"/>
                    <a:pt x="75" y="68"/>
                    <a:pt x="75" y="68"/>
                  </a:cubicBezTo>
                  <a:cubicBezTo>
                    <a:pt x="75" y="68"/>
                    <a:pt x="75" y="68"/>
                    <a:pt x="75" y="68"/>
                  </a:cubicBezTo>
                  <a:cubicBezTo>
                    <a:pt x="75" y="64"/>
                    <a:pt x="77" y="61"/>
                    <a:pt x="79" y="58"/>
                  </a:cubicBezTo>
                  <a:cubicBezTo>
                    <a:pt x="82" y="55"/>
                    <a:pt x="85" y="54"/>
                    <a:pt x="89" y="54"/>
                  </a:cubicBezTo>
                  <a:cubicBezTo>
                    <a:pt x="93" y="54"/>
                    <a:pt x="96" y="55"/>
                    <a:pt x="99" y="58"/>
                  </a:cubicBezTo>
                  <a:cubicBezTo>
                    <a:pt x="101" y="61"/>
                    <a:pt x="103" y="64"/>
                    <a:pt x="103" y="68"/>
                  </a:cubicBezTo>
                  <a:cubicBezTo>
                    <a:pt x="103" y="71"/>
                    <a:pt x="101" y="75"/>
                    <a:pt x="99" y="77"/>
                  </a:cubicBezTo>
                  <a:cubicBezTo>
                    <a:pt x="96" y="80"/>
                    <a:pt x="93" y="81"/>
                    <a:pt x="89" y="81"/>
                  </a:cubicBezTo>
                  <a:cubicBezTo>
                    <a:pt x="81" y="81"/>
                    <a:pt x="81" y="81"/>
                    <a:pt x="81" y="81"/>
                  </a:cubicBezTo>
                  <a:cubicBezTo>
                    <a:pt x="81" y="135"/>
                    <a:pt x="81" y="135"/>
                    <a:pt x="81" y="135"/>
                  </a:cubicBezTo>
                  <a:cubicBezTo>
                    <a:pt x="82" y="135"/>
                    <a:pt x="83" y="135"/>
                    <a:pt x="84" y="135"/>
                  </a:cubicBezTo>
                  <a:cubicBezTo>
                    <a:pt x="89" y="135"/>
                    <a:pt x="91" y="134"/>
                    <a:pt x="92" y="129"/>
                  </a:cubicBezTo>
                  <a:cubicBezTo>
                    <a:pt x="93" y="124"/>
                    <a:pt x="94" y="116"/>
                    <a:pt x="96" y="111"/>
                  </a:cubicBezTo>
                  <a:cubicBezTo>
                    <a:pt x="101" y="102"/>
                    <a:pt x="106" y="94"/>
                    <a:pt x="110" y="85"/>
                  </a:cubicBezTo>
                  <a:cubicBezTo>
                    <a:pt x="116" y="74"/>
                    <a:pt x="118" y="64"/>
                    <a:pt x="115" y="53"/>
                  </a:cubicBezTo>
                  <a:close/>
                  <a:moveTo>
                    <a:pt x="75" y="5"/>
                  </a:moveTo>
                  <a:cubicBezTo>
                    <a:pt x="75" y="2"/>
                    <a:pt x="73" y="0"/>
                    <a:pt x="70" y="0"/>
                  </a:cubicBezTo>
                  <a:cubicBezTo>
                    <a:pt x="70" y="0"/>
                    <a:pt x="70" y="0"/>
                    <a:pt x="70" y="0"/>
                  </a:cubicBezTo>
                  <a:cubicBezTo>
                    <a:pt x="67" y="0"/>
                    <a:pt x="65" y="2"/>
                    <a:pt x="65" y="5"/>
                  </a:cubicBezTo>
                  <a:cubicBezTo>
                    <a:pt x="65" y="14"/>
                    <a:pt x="65" y="14"/>
                    <a:pt x="65" y="14"/>
                  </a:cubicBezTo>
                  <a:cubicBezTo>
                    <a:pt x="65" y="17"/>
                    <a:pt x="67" y="19"/>
                    <a:pt x="70" y="19"/>
                  </a:cubicBezTo>
                  <a:cubicBezTo>
                    <a:pt x="70" y="19"/>
                    <a:pt x="70" y="19"/>
                    <a:pt x="70" y="19"/>
                  </a:cubicBezTo>
                  <a:cubicBezTo>
                    <a:pt x="73" y="19"/>
                    <a:pt x="75" y="17"/>
                    <a:pt x="75" y="14"/>
                  </a:cubicBezTo>
                  <a:lnTo>
                    <a:pt x="75" y="5"/>
                  </a:lnTo>
                  <a:close/>
                  <a:moveTo>
                    <a:pt x="103" y="13"/>
                  </a:moveTo>
                  <a:cubicBezTo>
                    <a:pt x="104" y="11"/>
                    <a:pt x="103" y="8"/>
                    <a:pt x="101" y="7"/>
                  </a:cubicBezTo>
                  <a:cubicBezTo>
                    <a:pt x="101" y="7"/>
                    <a:pt x="101" y="7"/>
                    <a:pt x="101" y="7"/>
                  </a:cubicBezTo>
                  <a:cubicBezTo>
                    <a:pt x="98" y="5"/>
                    <a:pt x="95" y="6"/>
                    <a:pt x="94" y="9"/>
                  </a:cubicBezTo>
                  <a:cubicBezTo>
                    <a:pt x="89" y="17"/>
                    <a:pt x="89" y="17"/>
                    <a:pt x="89" y="17"/>
                  </a:cubicBezTo>
                  <a:cubicBezTo>
                    <a:pt x="88" y="19"/>
                    <a:pt x="89" y="22"/>
                    <a:pt x="91" y="24"/>
                  </a:cubicBezTo>
                  <a:cubicBezTo>
                    <a:pt x="91" y="24"/>
                    <a:pt x="91" y="24"/>
                    <a:pt x="91" y="24"/>
                  </a:cubicBezTo>
                  <a:cubicBezTo>
                    <a:pt x="94" y="25"/>
                    <a:pt x="97" y="24"/>
                    <a:pt x="98" y="21"/>
                  </a:cubicBezTo>
                  <a:lnTo>
                    <a:pt x="103" y="13"/>
                  </a:lnTo>
                  <a:close/>
                  <a:moveTo>
                    <a:pt x="123" y="30"/>
                  </a:moveTo>
                  <a:cubicBezTo>
                    <a:pt x="125" y="28"/>
                    <a:pt x="125" y="25"/>
                    <a:pt x="124" y="22"/>
                  </a:cubicBezTo>
                  <a:cubicBezTo>
                    <a:pt x="124" y="22"/>
                    <a:pt x="124" y="22"/>
                    <a:pt x="124" y="22"/>
                  </a:cubicBezTo>
                  <a:cubicBezTo>
                    <a:pt x="122" y="20"/>
                    <a:pt x="119" y="20"/>
                    <a:pt x="117" y="22"/>
                  </a:cubicBezTo>
                  <a:cubicBezTo>
                    <a:pt x="110" y="28"/>
                    <a:pt x="110" y="28"/>
                    <a:pt x="110" y="28"/>
                  </a:cubicBezTo>
                  <a:cubicBezTo>
                    <a:pt x="108" y="30"/>
                    <a:pt x="107" y="33"/>
                    <a:pt x="109" y="35"/>
                  </a:cubicBezTo>
                  <a:cubicBezTo>
                    <a:pt x="109" y="35"/>
                    <a:pt x="109" y="35"/>
                    <a:pt x="109" y="35"/>
                  </a:cubicBezTo>
                  <a:cubicBezTo>
                    <a:pt x="111" y="37"/>
                    <a:pt x="114" y="38"/>
                    <a:pt x="116" y="36"/>
                  </a:cubicBezTo>
                  <a:lnTo>
                    <a:pt x="123" y="30"/>
                  </a:lnTo>
                  <a:close/>
                  <a:moveTo>
                    <a:pt x="134" y="54"/>
                  </a:moveTo>
                  <a:cubicBezTo>
                    <a:pt x="137" y="54"/>
                    <a:pt x="139" y="51"/>
                    <a:pt x="138" y="48"/>
                  </a:cubicBezTo>
                  <a:cubicBezTo>
                    <a:pt x="138" y="48"/>
                    <a:pt x="138" y="48"/>
                    <a:pt x="138" y="48"/>
                  </a:cubicBezTo>
                  <a:cubicBezTo>
                    <a:pt x="138" y="46"/>
                    <a:pt x="135" y="44"/>
                    <a:pt x="132" y="44"/>
                  </a:cubicBezTo>
                  <a:cubicBezTo>
                    <a:pt x="123" y="46"/>
                    <a:pt x="123" y="46"/>
                    <a:pt x="123" y="46"/>
                  </a:cubicBezTo>
                  <a:cubicBezTo>
                    <a:pt x="120" y="46"/>
                    <a:pt x="119" y="49"/>
                    <a:pt x="119" y="52"/>
                  </a:cubicBezTo>
                  <a:cubicBezTo>
                    <a:pt x="119" y="52"/>
                    <a:pt x="119" y="52"/>
                    <a:pt x="119" y="52"/>
                  </a:cubicBezTo>
                  <a:cubicBezTo>
                    <a:pt x="120" y="54"/>
                    <a:pt x="122" y="56"/>
                    <a:pt x="125" y="56"/>
                  </a:cubicBezTo>
                  <a:lnTo>
                    <a:pt x="134" y="54"/>
                  </a:lnTo>
                  <a:close/>
                  <a:moveTo>
                    <a:pt x="132" y="81"/>
                  </a:moveTo>
                  <a:cubicBezTo>
                    <a:pt x="134" y="82"/>
                    <a:pt x="137" y="80"/>
                    <a:pt x="138" y="77"/>
                  </a:cubicBezTo>
                  <a:cubicBezTo>
                    <a:pt x="138" y="77"/>
                    <a:pt x="138" y="77"/>
                    <a:pt x="138" y="77"/>
                  </a:cubicBezTo>
                  <a:cubicBezTo>
                    <a:pt x="138" y="74"/>
                    <a:pt x="136" y="72"/>
                    <a:pt x="134" y="71"/>
                  </a:cubicBezTo>
                  <a:cubicBezTo>
                    <a:pt x="125" y="69"/>
                    <a:pt x="125" y="69"/>
                    <a:pt x="125" y="69"/>
                  </a:cubicBezTo>
                  <a:cubicBezTo>
                    <a:pt x="122" y="69"/>
                    <a:pt x="119" y="71"/>
                    <a:pt x="119" y="73"/>
                  </a:cubicBezTo>
                  <a:cubicBezTo>
                    <a:pt x="119" y="73"/>
                    <a:pt x="119" y="73"/>
                    <a:pt x="119" y="73"/>
                  </a:cubicBezTo>
                  <a:cubicBezTo>
                    <a:pt x="118" y="76"/>
                    <a:pt x="120" y="79"/>
                    <a:pt x="123" y="79"/>
                  </a:cubicBezTo>
                  <a:lnTo>
                    <a:pt x="132" y="81"/>
                  </a:lnTo>
                  <a:close/>
                  <a:moveTo>
                    <a:pt x="41" y="21"/>
                  </a:moveTo>
                  <a:cubicBezTo>
                    <a:pt x="42" y="24"/>
                    <a:pt x="45" y="25"/>
                    <a:pt x="48" y="24"/>
                  </a:cubicBezTo>
                  <a:cubicBezTo>
                    <a:pt x="48" y="24"/>
                    <a:pt x="48" y="24"/>
                    <a:pt x="48" y="24"/>
                  </a:cubicBezTo>
                  <a:cubicBezTo>
                    <a:pt x="50" y="22"/>
                    <a:pt x="51" y="19"/>
                    <a:pt x="50" y="17"/>
                  </a:cubicBezTo>
                  <a:cubicBezTo>
                    <a:pt x="45" y="9"/>
                    <a:pt x="45" y="9"/>
                    <a:pt x="45" y="9"/>
                  </a:cubicBezTo>
                  <a:cubicBezTo>
                    <a:pt x="44" y="6"/>
                    <a:pt x="41" y="5"/>
                    <a:pt x="38" y="7"/>
                  </a:cubicBezTo>
                  <a:cubicBezTo>
                    <a:pt x="38" y="7"/>
                    <a:pt x="38" y="7"/>
                    <a:pt x="38" y="7"/>
                  </a:cubicBezTo>
                  <a:cubicBezTo>
                    <a:pt x="36" y="8"/>
                    <a:pt x="35" y="11"/>
                    <a:pt x="36" y="13"/>
                  </a:cubicBezTo>
                  <a:lnTo>
                    <a:pt x="41" y="21"/>
                  </a:lnTo>
                  <a:close/>
                  <a:moveTo>
                    <a:pt x="23" y="36"/>
                  </a:moveTo>
                  <a:cubicBezTo>
                    <a:pt x="25" y="38"/>
                    <a:pt x="28" y="37"/>
                    <a:pt x="30" y="35"/>
                  </a:cubicBezTo>
                  <a:cubicBezTo>
                    <a:pt x="30" y="35"/>
                    <a:pt x="30" y="35"/>
                    <a:pt x="30" y="35"/>
                  </a:cubicBezTo>
                  <a:cubicBezTo>
                    <a:pt x="32" y="33"/>
                    <a:pt x="31" y="30"/>
                    <a:pt x="29" y="28"/>
                  </a:cubicBezTo>
                  <a:cubicBezTo>
                    <a:pt x="22" y="22"/>
                    <a:pt x="22" y="22"/>
                    <a:pt x="22" y="22"/>
                  </a:cubicBezTo>
                  <a:cubicBezTo>
                    <a:pt x="20" y="20"/>
                    <a:pt x="17" y="20"/>
                    <a:pt x="15" y="22"/>
                  </a:cubicBezTo>
                  <a:cubicBezTo>
                    <a:pt x="15" y="22"/>
                    <a:pt x="15" y="22"/>
                    <a:pt x="15" y="22"/>
                  </a:cubicBezTo>
                  <a:cubicBezTo>
                    <a:pt x="14" y="25"/>
                    <a:pt x="14" y="28"/>
                    <a:pt x="16" y="30"/>
                  </a:cubicBezTo>
                  <a:lnTo>
                    <a:pt x="23" y="36"/>
                  </a:lnTo>
                  <a:close/>
                  <a:moveTo>
                    <a:pt x="14" y="56"/>
                  </a:moveTo>
                  <a:cubicBezTo>
                    <a:pt x="17" y="56"/>
                    <a:pt x="19" y="54"/>
                    <a:pt x="20" y="52"/>
                  </a:cubicBezTo>
                  <a:cubicBezTo>
                    <a:pt x="20" y="52"/>
                    <a:pt x="20" y="52"/>
                    <a:pt x="20" y="52"/>
                  </a:cubicBezTo>
                  <a:cubicBezTo>
                    <a:pt x="20" y="49"/>
                    <a:pt x="19" y="46"/>
                    <a:pt x="16" y="46"/>
                  </a:cubicBezTo>
                  <a:cubicBezTo>
                    <a:pt x="7" y="44"/>
                    <a:pt x="7" y="44"/>
                    <a:pt x="7" y="44"/>
                  </a:cubicBezTo>
                  <a:cubicBezTo>
                    <a:pt x="4" y="44"/>
                    <a:pt x="1" y="46"/>
                    <a:pt x="1" y="48"/>
                  </a:cubicBezTo>
                  <a:cubicBezTo>
                    <a:pt x="1" y="48"/>
                    <a:pt x="1" y="48"/>
                    <a:pt x="1" y="48"/>
                  </a:cubicBezTo>
                  <a:cubicBezTo>
                    <a:pt x="0" y="51"/>
                    <a:pt x="2" y="54"/>
                    <a:pt x="5" y="54"/>
                  </a:cubicBezTo>
                  <a:lnTo>
                    <a:pt x="14" y="56"/>
                  </a:lnTo>
                  <a:close/>
                  <a:moveTo>
                    <a:pt x="16" y="79"/>
                  </a:moveTo>
                  <a:cubicBezTo>
                    <a:pt x="19" y="79"/>
                    <a:pt x="21" y="76"/>
                    <a:pt x="20" y="73"/>
                  </a:cubicBezTo>
                  <a:cubicBezTo>
                    <a:pt x="20" y="73"/>
                    <a:pt x="20" y="73"/>
                    <a:pt x="20" y="73"/>
                  </a:cubicBezTo>
                  <a:cubicBezTo>
                    <a:pt x="20" y="71"/>
                    <a:pt x="17" y="69"/>
                    <a:pt x="14" y="69"/>
                  </a:cubicBezTo>
                  <a:cubicBezTo>
                    <a:pt x="5" y="71"/>
                    <a:pt x="5" y="71"/>
                    <a:pt x="5" y="71"/>
                  </a:cubicBezTo>
                  <a:cubicBezTo>
                    <a:pt x="3" y="72"/>
                    <a:pt x="1" y="74"/>
                    <a:pt x="1" y="77"/>
                  </a:cubicBezTo>
                  <a:cubicBezTo>
                    <a:pt x="1" y="77"/>
                    <a:pt x="1" y="77"/>
                    <a:pt x="1" y="77"/>
                  </a:cubicBezTo>
                  <a:cubicBezTo>
                    <a:pt x="2" y="80"/>
                    <a:pt x="5" y="82"/>
                    <a:pt x="7" y="81"/>
                  </a:cubicBezTo>
                  <a:lnTo>
                    <a:pt x="16" y="79"/>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403" name="Google Shape;403;p7"/>
          <p:cNvSpPr/>
          <p:nvPr/>
        </p:nvSpPr>
        <p:spPr>
          <a:xfrm>
            <a:off x="4043363" y="3897313"/>
            <a:ext cx="1592262" cy="1592262"/>
          </a:xfrm>
          <a:custGeom>
            <a:rect b="b" l="l" r="r" t="t"/>
            <a:pathLst>
              <a:path extrusionOk="0" h="411" w="411">
                <a:moveTo>
                  <a:pt x="192" y="0"/>
                </a:moveTo>
                <a:cubicBezTo>
                  <a:pt x="190" y="1"/>
                  <a:pt x="188" y="3"/>
                  <a:pt x="186" y="4"/>
                </a:cubicBezTo>
                <a:cubicBezTo>
                  <a:pt x="7" y="183"/>
                  <a:pt x="7" y="183"/>
                  <a:pt x="7" y="183"/>
                </a:cubicBezTo>
                <a:cubicBezTo>
                  <a:pt x="1" y="190"/>
                  <a:pt x="0" y="200"/>
                  <a:pt x="4" y="208"/>
                </a:cubicBezTo>
                <a:cubicBezTo>
                  <a:pt x="55" y="288"/>
                  <a:pt x="123" y="356"/>
                  <a:pt x="203" y="406"/>
                </a:cubicBezTo>
                <a:cubicBezTo>
                  <a:pt x="211" y="411"/>
                  <a:pt x="221" y="410"/>
                  <a:pt x="227" y="403"/>
                </a:cubicBezTo>
                <a:cubicBezTo>
                  <a:pt x="406" y="225"/>
                  <a:pt x="406" y="225"/>
                  <a:pt x="406" y="225"/>
                </a:cubicBezTo>
                <a:cubicBezTo>
                  <a:pt x="408" y="223"/>
                  <a:pt x="410" y="221"/>
                  <a:pt x="411" y="218"/>
                </a:cubicBezTo>
                <a:cubicBezTo>
                  <a:pt x="310" y="181"/>
                  <a:pt x="230" y="101"/>
                  <a:pt x="192" y="0"/>
                </a:cubicBezTo>
                <a:close/>
              </a:path>
            </a:pathLst>
          </a:custGeom>
          <a:solidFill>
            <a:srgbClr val="0A98C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04" name="Google Shape;404;p7"/>
          <p:cNvSpPr/>
          <p:nvPr/>
        </p:nvSpPr>
        <p:spPr>
          <a:xfrm>
            <a:off x="6565900" y="1370013"/>
            <a:ext cx="1590675" cy="1592262"/>
          </a:xfrm>
          <a:custGeom>
            <a:rect b="b" l="l" r="r" t="t"/>
            <a:pathLst>
              <a:path extrusionOk="0" h="411" w="411">
                <a:moveTo>
                  <a:pt x="219" y="411"/>
                </a:moveTo>
                <a:cubicBezTo>
                  <a:pt x="221" y="410"/>
                  <a:pt x="223" y="409"/>
                  <a:pt x="225" y="407"/>
                </a:cubicBezTo>
                <a:cubicBezTo>
                  <a:pt x="404" y="228"/>
                  <a:pt x="404" y="228"/>
                  <a:pt x="404" y="228"/>
                </a:cubicBezTo>
                <a:cubicBezTo>
                  <a:pt x="410" y="221"/>
                  <a:pt x="411" y="211"/>
                  <a:pt x="407" y="204"/>
                </a:cubicBezTo>
                <a:cubicBezTo>
                  <a:pt x="356" y="124"/>
                  <a:pt x="288" y="56"/>
                  <a:pt x="208" y="5"/>
                </a:cubicBezTo>
                <a:cubicBezTo>
                  <a:pt x="200" y="0"/>
                  <a:pt x="190" y="1"/>
                  <a:pt x="184" y="8"/>
                </a:cubicBezTo>
                <a:cubicBezTo>
                  <a:pt x="5" y="187"/>
                  <a:pt x="5" y="187"/>
                  <a:pt x="5" y="187"/>
                </a:cubicBezTo>
                <a:cubicBezTo>
                  <a:pt x="3" y="189"/>
                  <a:pt x="1" y="191"/>
                  <a:pt x="0" y="193"/>
                </a:cubicBezTo>
                <a:cubicBezTo>
                  <a:pt x="101" y="231"/>
                  <a:pt x="181" y="311"/>
                  <a:pt x="219" y="411"/>
                </a:cubicBezTo>
                <a:close/>
              </a:path>
            </a:pathLst>
          </a:custGeom>
          <a:solidFill>
            <a:srgbClr val="FF912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405" name="Google Shape;405;p7"/>
          <p:cNvGrpSpPr/>
          <p:nvPr/>
        </p:nvGrpSpPr>
        <p:grpSpPr>
          <a:xfrm>
            <a:off x="7518400" y="2343150"/>
            <a:ext cx="998538" cy="2173288"/>
            <a:chOff x="7518400" y="2343150"/>
            <a:chExt cx="998538" cy="2173288"/>
          </a:xfrm>
        </p:grpSpPr>
        <p:sp>
          <p:nvSpPr>
            <p:cNvPr id="406" name="Google Shape;406;p7"/>
            <p:cNvSpPr/>
            <p:nvPr/>
          </p:nvSpPr>
          <p:spPr>
            <a:xfrm>
              <a:off x="7540625" y="3849688"/>
              <a:ext cx="941388" cy="666750"/>
            </a:xfrm>
            <a:custGeom>
              <a:rect b="b" l="l" r="r" t="t"/>
              <a:pathLst>
                <a:path extrusionOk="0" h="172" w="243">
                  <a:moveTo>
                    <a:pt x="162" y="162"/>
                  </a:moveTo>
                  <a:cubicBezTo>
                    <a:pt x="172" y="172"/>
                    <a:pt x="188" y="169"/>
                    <a:pt x="194" y="157"/>
                  </a:cubicBezTo>
                  <a:cubicBezTo>
                    <a:pt x="217" y="107"/>
                    <a:pt x="233" y="54"/>
                    <a:pt x="243" y="0"/>
                  </a:cubicBezTo>
                  <a:cubicBezTo>
                    <a:pt x="0" y="0"/>
                    <a:pt x="0" y="0"/>
                    <a:pt x="0" y="0"/>
                  </a:cubicBezTo>
                  <a:lnTo>
                    <a:pt x="162" y="162"/>
                  </a:lnTo>
                  <a:close/>
                </a:path>
              </a:pathLst>
            </a:custGeom>
            <a:solidFill>
              <a:srgbClr val="CC233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07" name="Google Shape;407;p7"/>
            <p:cNvSpPr/>
            <p:nvPr/>
          </p:nvSpPr>
          <p:spPr>
            <a:xfrm>
              <a:off x="7540625" y="2343150"/>
              <a:ext cx="941388" cy="669925"/>
            </a:xfrm>
            <a:custGeom>
              <a:rect b="b" l="l" r="r" t="t"/>
              <a:pathLst>
                <a:path extrusionOk="0" h="173" w="243">
                  <a:moveTo>
                    <a:pt x="194" y="16"/>
                  </a:moveTo>
                  <a:cubicBezTo>
                    <a:pt x="188" y="3"/>
                    <a:pt x="172" y="0"/>
                    <a:pt x="162" y="10"/>
                  </a:cubicBezTo>
                  <a:cubicBezTo>
                    <a:pt x="0" y="173"/>
                    <a:pt x="0" y="173"/>
                    <a:pt x="0" y="173"/>
                  </a:cubicBezTo>
                  <a:cubicBezTo>
                    <a:pt x="243" y="173"/>
                    <a:pt x="243" y="173"/>
                    <a:pt x="243" y="173"/>
                  </a:cubicBezTo>
                  <a:cubicBezTo>
                    <a:pt x="233" y="118"/>
                    <a:pt x="217" y="66"/>
                    <a:pt x="194" y="16"/>
                  </a:cubicBezTo>
                  <a:close/>
                </a:path>
              </a:pathLst>
            </a:custGeom>
            <a:solidFill>
              <a:srgbClr val="F06E7A"/>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08" name="Google Shape;408;p7"/>
            <p:cNvSpPr/>
            <p:nvPr/>
          </p:nvSpPr>
          <p:spPr>
            <a:xfrm>
              <a:off x="7518400" y="3013075"/>
              <a:ext cx="998538" cy="836613"/>
            </a:xfrm>
            <a:custGeom>
              <a:rect b="b" l="l" r="r" t="t"/>
              <a:pathLst>
                <a:path extrusionOk="0" h="216" w="258">
                  <a:moveTo>
                    <a:pt x="258" y="108"/>
                  </a:moveTo>
                  <a:cubicBezTo>
                    <a:pt x="258" y="76"/>
                    <a:pt x="256" y="45"/>
                    <a:pt x="251" y="14"/>
                  </a:cubicBezTo>
                  <a:cubicBezTo>
                    <a:pt x="250" y="9"/>
                    <a:pt x="250" y="4"/>
                    <a:pt x="249" y="0"/>
                  </a:cubicBezTo>
                  <a:cubicBezTo>
                    <a:pt x="6" y="0"/>
                    <a:pt x="6" y="0"/>
                    <a:pt x="6" y="0"/>
                  </a:cubicBezTo>
                  <a:cubicBezTo>
                    <a:pt x="2" y="3"/>
                    <a:pt x="0" y="8"/>
                    <a:pt x="0" y="14"/>
                  </a:cubicBezTo>
                  <a:cubicBezTo>
                    <a:pt x="0" y="202"/>
                    <a:pt x="0" y="202"/>
                    <a:pt x="0" y="202"/>
                  </a:cubicBezTo>
                  <a:cubicBezTo>
                    <a:pt x="0" y="207"/>
                    <a:pt x="2" y="212"/>
                    <a:pt x="6" y="216"/>
                  </a:cubicBezTo>
                  <a:cubicBezTo>
                    <a:pt x="249" y="216"/>
                    <a:pt x="249" y="216"/>
                    <a:pt x="249" y="216"/>
                  </a:cubicBezTo>
                  <a:cubicBezTo>
                    <a:pt x="250" y="211"/>
                    <a:pt x="250" y="206"/>
                    <a:pt x="251" y="202"/>
                  </a:cubicBezTo>
                  <a:cubicBezTo>
                    <a:pt x="256" y="171"/>
                    <a:pt x="258" y="139"/>
                    <a:pt x="258" y="108"/>
                  </a:cubicBezTo>
                  <a:close/>
                </a:path>
              </a:pathLst>
            </a:custGeom>
            <a:solidFill>
              <a:srgbClr val="E2495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pic>
        <p:nvPicPr>
          <p:cNvPr descr="Blackboard outline" id="409" name="Google Shape;409;p7"/>
          <p:cNvPicPr preferRelativeResize="0"/>
          <p:nvPr/>
        </p:nvPicPr>
        <p:blipFill rotWithShape="1">
          <a:blip r:embed="rId3">
            <a:alphaModFix/>
          </a:blip>
          <a:srcRect b="0" l="0" r="0" t="0"/>
          <a:stretch/>
        </p:blipFill>
        <p:spPr>
          <a:xfrm>
            <a:off x="7004050" y="1658144"/>
            <a:ext cx="914400" cy="914400"/>
          </a:xfrm>
          <a:prstGeom prst="rect">
            <a:avLst/>
          </a:prstGeom>
          <a:noFill/>
          <a:ln>
            <a:noFill/>
          </a:ln>
        </p:spPr>
      </p:pic>
      <p:pic>
        <p:nvPicPr>
          <p:cNvPr descr="Classroom outline" id="410" name="Google Shape;410;p7"/>
          <p:cNvPicPr preferRelativeResize="0"/>
          <p:nvPr/>
        </p:nvPicPr>
        <p:blipFill rotWithShape="1">
          <a:blip r:embed="rId4">
            <a:alphaModFix/>
          </a:blip>
          <a:srcRect b="0" l="0" r="0" t="0"/>
          <a:stretch/>
        </p:blipFill>
        <p:spPr>
          <a:xfrm>
            <a:off x="7524750" y="2991643"/>
            <a:ext cx="914400" cy="914400"/>
          </a:xfrm>
          <a:prstGeom prst="rect">
            <a:avLst/>
          </a:prstGeom>
          <a:noFill/>
          <a:ln>
            <a:noFill/>
          </a:ln>
        </p:spPr>
      </p:pic>
      <p:pic>
        <p:nvPicPr>
          <p:cNvPr descr="Cheers outline" id="411" name="Google Shape;411;p7"/>
          <p:cNvPicPr preferRelativeResize="0"/>
          <p:nvPr/>
        </p:nvPicPr>
        <p:blipFill rotWithShape="1">
          <a:blip r:embed="rId5">
            <a:alphaModFix/>
          </a:blip>
          <a:srcRect b="0" l="0" r="0" t="0"/>
          <a:stretch/>
        </p:blipFill>
        <p:spPr>
          <a:xfrm>
            <a:off x="7387208" y="4744327"/>
            <a:ext cx="914400" cy="914400"/>
          </a:xfrm>
          <a:prstGeom prst="rect">
            <a:avLst/>
          </a:prstGeom>
          <a:noFill/>
          <a:ln>
            <a:noFill/>
          </a:ln>
        </p:spPr>
      </p:pic>
      <p:pic>
        <p:nvPicPr>
          <p:cNvPr descr="Clipboard Partially Checked outline" id="412" name="Google Shape;412;p7"/>
          <p:cNvPicPr preferRelativeResize="0"/>
          <p:nvPr/>
        </p:nvPicPr>
        <p:blipFill rotWithShape="1">
          <a:blip r:embed="rId6">
            <a:alphaModFix/>
          </a:blip>
          <a:srcRect b="0" l="0" r="0" t="0"/>
          <a:stretch/>
        </p:blipFill>
        <p:spPr>
          <a:xfrm>
            <a:off x="4324351" y="4267201"/>
            <a:ext cx="914400" cy="914400"/>
          </a:xfrm>
          <a:prstGeom prst="rect">
            <a:avLst/>
          </a:prstGeom>
          <a:noFill/>
          <a:ln>
            <a:noFill/>
          </a:ln>
        </p:spPr>
      </p:pic>
      <p:pic>
        <p:nvPicPr>
          <p:cNvPr descr="User outline" id="413" name="Google Shape;413;p7"/>
          <p:cNvPicPr preferRelativeResize="0"/>
          <p:nvPr/>
        </p:nvPicPr>
        <p:blipFill rotWithShape="1">
          <a:blip r:embed="rId7">
            <a:alphaModFix/>
          </a:blip>
          <a:srcRect b="0" l="0" r="0" t="0"/>
          <a:stretch/>
        </p:blipFill>
        <p:spPr>
          <a:xfrm>
            <a:off x="3714750" y="2967038"/>
            <a:ext cx="914400" cy="914400"/>
          </a:xfrm>
          <a:prstGeom prst="rect">
            <a:avLst/>
          </a:prstGeom>
          <a:noFill/>
          <a:ln>
            <a:noFill/>
          </a:ln>
        </p:spPr>
      </p:pic>
      <p:pic>
        <p:nvPicPr>
          <p:cNvPr descr="Users outline" id="414" name="Google Shape;414;p7"/>
          <p:cNvPicPr preferRelativeResize="0"/>
          <p:nvPr/>
        </p:nvPicPr>
        <p:blipFill rotWithShape="1">
          <a:blip r:embed="rId8">
            <a:alphaModFix/>
          </a:blip>
          <a:srcRect b="0" l="0" r="0" t="0"/>
          <a:stretch/>
        </p:blipFill>
        <p:spPr>
          <a:xfrm>
            <a:off x="5624291" y="4884738"/>
            <a:ext cx="914400" cy="914400"/>
          </a:xfrm>
          <a:prstGeom prst="rect">
            <a:avLst/>
          </a:prstGeom>
          <a:noFill/>
          <a:ln>
            <a:noFill/>
          </a:ln>
        </p:spPr>
      </p:pic>
      <p:pic>
        <p:nvPicPr>
          <p:cNvPr descr="Reflection outline" id="415" name="Google Shape;415;p7"/>
          <p:cNvPicPr preferRelativeResize="0"/>
          <p:nvPr/>
        </p:nvPicPr>
        <p:blipFill rotWithShape="1">
          <a:blip r:embed="rId9">
            <a:alphaModFix/>
          </a:blip>
          <a:srcRect b="0" l="0" r="0" t="0"/>
          <a:stretch/>
        </p:blipFill>
        <p:spPr>
          <a:xfrm>
            <a:off x="4324351" y="1628775"/>
            <a:ext cx="914400" cy="914400"/>
          </a:xfrm>
          <a:prstGeom prst="rect">
            <a:avLst/>
          </a:prstGeom>
          <a:noFill/>
          <a:ln>
            <a:noFill/>
          </a:ln>
        </p:spPr>
      </p:pic>
      <p:sp>
        <p:nvSpPr>
          <p:cNvPr id="416" name="Google Shape;416;p7"/>
          <p:cNvSpPr txBox="1"/>
          <p:nvPr/>
        </p:nvSpPr>
        <p:spPr>
          <a:xfrm>
            <a:off x="0" y="60359"/>
            <a:ext cx="12192000" cy="52322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800">
                <a:solidFill>
                  <a:srgbClr val="385623"/>
                </a:solidFill>
                <a:latin typeface="Calibri"/>
                <a:ea typeface="Calibri"/>
                <a:cs typeface="Calibri"/>
                <a:sym typeface="Calibri"/>
              </a:rPr>
              <a:t>Lindenow South Primary Instructional Learning Model </a:t>
            </a:r>
            <a:endParaRPr b="1" sz="2800">
              <a:solidFill>
                <a:srgbClr val="385623"/>
              </a:solidFill>
              <a:latin typeface="Calibri"/>
              <a:ea typeface="Calibri"/>
              <a:cs typeface="Calibri"/>
              <a:sym typeface="Calibri"/>
            </a:endParaRPr>
          </a:p>
        </p:txBody>
      </p:sp>
      <p:pic>
        <p:nvPicPr>
          <p:cNvPr descr="A group of children posing for a photo in front of a sign&#10;&#10;Description automatically generated with medium confidence" id="417" name="Google Shape;417;p7"/>
          <p:cNvPicPr preferRelativeResize="0"/>
          <p:nvPr/>
        </p:nvPicPr>
        <p:blipFill rotWithShape="1">
          <a:blip r:embed="rId10">
            <a:alphaModFix/>
          </a:blip>
          <a:srcRect b="0" l="0" r="0" t="0"/>
          <a:stretch/>
        </p:blipFill>
        <p:spPr>
          <a:xfrm>
            <a:off x="3776464" y="1037233"/>
            <a:ext cx="4761905" cy="4761905"/>
          </a:xfrm>
          <a:prstGeom prst="rect">
            <a:avLst/>
          </a:prstGeom>
          <a:noFill/>
          <a:ln>
            <a:noFill/>
          </a:ln>
        </p:spPr>
      </p:pic>
      <p:sp>
        <p:nvSpPr>
          <p:cNvPr id="418" name="Google Shape;418;p7"/>
          <p:cNvSpPr txBox="1"/>
          <p:nvPr/>
        </p:nvSpPr>
        <p:spPr>
          <a:xfrm>
            <a:off x="34135" y="899722"/>
            <a:ext cx="3453604" cy="258532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rgbClr val="8C103D"/>
                </a:solidFill>
                <a:latin typeface="Arial Black"/>
                <a:ea typeface="Arial Black"/>
                <a:cs typeface="Arial Black"/>
                <a:sym typeface="Arial Black"/>
              </a:rPr>
              <a:t>What is the teacher doing?</a:t>
            </a:r>
            <a:endParaRPr/>
          </a:p>
          <a:p>
            <a:pPr indent="-285750" lvl="0" marL="285750" marR="0" rtl="0" algn="l">
              <a:spcBef>
                <a:spcPts val="0"/>
              </a:spcBef>
              <a:spcAft>
                <a:spcPts val="0"/>
              </a:spcAft>
              <a:buClr>
                <a:srgbClr val="8C103D"/>
              </a:buClr>
              <a:buSzPts val="1400"/>
              <a:buFont typeface="Arial"/>
              <a:buChar char="•"/>
            </a:pPr>
            <a:r>
              <a:rPr lang="en-US" sz="1400">
                <a:solidFill>
                  <a:srgbClr val="8C103D"/>
                </a:solidFill>
                <a:latin typeface="Calibri"/>
                <a:ea typeface="Calibri"/>
                <a:cs typeface="Calibri"/>
                <a:sym typeface="Calibri"/>
              </a:rPr>
              <a:t>Roaming </a:t>
            </a:r>
            <a:endParaRPr/>
          </a:p>
          <a:p>
            <a:pPr indent="-285750" lvl="0" marL="285750" marR="0" rtl="0" algn="l">
              <a:spcBef>
                <a:spcPts val="0"/>
              </a:spcBef>
              <a:spcAft>
                <a:spcPts val="0"/>
              </a:spcAft>
              <a:buClr>
                <a:srgbClr val="8C103D"/>
              </a:buClr>
              <a:buSzPts val="1400"/>
              <a:buFont typeface="Arial"/>
              <a:buChar char="•"/>
            </a:pPr>
            <a:r>
              <a:rPr lang="en-US" sz="1400">
                <a:solidFill>
                  <a:srgbClr val="8C103D"/>
                </a:solidFill>
                <a:latin typeface="Calibri"/>
                <a:ea typeface="Calibri"/>
                <a:cs typeface="Calibri"/>
                <a:sym typeface="Calibri"/>
              </a:rPr>
              <a:t>One on one check ins.</a:t>
            </a:r>
            <a:endParaRPr/>
          </a:p>
          <a:p>
            <a:pPr indent="-285750" lvl="0" marL="285750" marR="0" rtl="0" algn="l">
              <a:spcBef>
                <a:spcPts val="0"/>
              </a:spcBef>
              <a:spcAft>
                <a:spcPts val="0"/>
              </a:spcAft>
              <a:buClr>
                <a:srgbClr val="8C103D"/>
              </a:buClr>
              <a:buSzPts val="1400"/>
              <a:buFont typeface="Arial"/>
              <a:buChar char="•"/>
            </a:pPr>
            <a:r>
              <a:rPr lang="en-US" sz="1400">
                <a:solidFill>
                  <a:srgbClr val="8C103D"/>
                </a:solidFill>
                <a:latin typeface="Calibri"/>
                <a:ea typeface="Calibri"/>
                <a:cs typeface="Calibri"/>
                <a:sym typeface="Calibri"/>
              </a:rPr>
              <a:t>Working with a small group of students who have indicated they require further clarification or support with the new concept. </a:t>
            </a:r>
            <a:endParaRPr/>
          </a:p>
          <a:p>
            <a:pPr indent="-285750" lvl="0" marL="285750" marR="0" rtl="0" algn="l">
              <a:spcBef>
                <a:spcPts val="0"/>
              </a:spcBef>
              <a:spcAft>
                <a:spcPts val="0"/>
              </a:spcAft>
              <a:buClr>
                <a:srgbClr val="8C103D"/>
              </a:buClr>
              <a:buSzPts val="1400"/>
              <a:buFont typeface="Arial"/>
              <a:buChar char="•"/>
            </a:pPr>
            <a:r>
              <a:rPr lang="en-US" sz="1400">
                <a:solidFill>
                  <a:srgbClr val="8C103D"/>
                </a:solidFill>
                <a:latin typeface="Calibri"/>
                <a:ea typeface="Calibri"/>
                <a:cs typeface="Calibri"/>
                <a:sym typeface="Calibri"/>
              </a:rPr>
              <a:t>Monitoring time. </a:t>
            </a:r>
            <a:endParaRPr/>
          </a:p>
          <a:p>
            <a:pPr indent="-285750" lvl="0" marL="285750" marR="0" rtl="0" algn="l">
              <a:spcBef>
                <a:spcPts val="0"/>
              </a:spcBef>
              <a:spcAft>
                <a:spcPts val="0"/>
              </a:spcAft>
              <a:buClr>
                <a:srgbClr val="8C103D"/>
              </a:buClr>
              <a:buSzPts val="1400"/>
              <a:buFont typeface="Arial"/>
              <a:buChar char="•"/>
            </a:pPr>
            <a:r>
              <a:rPr lang="en-US" sz="1400">
                <a:solidFill>
                  <a:srgbClr val="8C103D"/>
                </a:solidFill>
                <a:latin typeface="Calibri"/>
                <a:ea typeface="Calibri"/>
                <a:cs typeface="Calibri"/>
                <a:sym typeface="Calibri"/>
              </a:rPr>
              <a:t>Making notes on future teaching points. </a:t>
            </a:r>
            <a:endParaRPr/>
          </a:p>
          <a:p>
            <a:pPr indent="-196850" lvl="0" marL="285750" marR="0" rtl="0" algn="l">
              <a:spcBef>
                <a:spcPts val="0"/>
              </a:spcBef>
              <a:spcAft>
                <a:spcPts val="0"/>
              </a:spcAft>
              <a:buClr>
                <a:schemeClr val="dk1"/>
              </a:buClr>
              <a:buSzPts val="1400"/>
              <a:buFont typeface="Arial"/>
              <a:buNone/>
            </a:pPr>
            <a:r>
              <a:t/>
            </a:r>
            <a:endParaRPr sz="1400">
              <a:solidFill>
                <a:srgbClr val="8C103D"/>
              </a:solidFill>
              <a:latin typeface="Arial Black"/>
              <a:ea typeface="Arial Black"/>
              <a:cs typeface="Arial Black"/>
              <a:sym typeface="Arial Black"/>
            </a:endParaRPr>
          </a:p>
        </p:txBody>
      </p:sp>
      <p:sp>
        <p:nvSpPr>
          <p:cNvPr id="419" name="Google Shape;419;p7"/>
          <p:cNvSpPr txBox="1"/>
          <p:nvPr/>
        </p:nvSpPr>
        <p:spPr>
          <a:xfrm>
            <a:off x="34135" y="3395887"/>
            <a:ext cx="3612354" cy="280076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rgbClr val="8C103D"/>
                </a:solidFill>
                <a:latin typeface="Arial Black"/>
                <a:ea typeface="Arial Black"/>
                <a:cs typeface="Arial Black"/>
                <a:sym typeface="Arial Black"/>
              </a:rPr>
              <a:t>What are the students doing?</a:t>
            </a:r>
            <a:endParaRPr/>
          </a:p>
          <a:p>
            <a:pPr indent="-285750" lvl="0" marL="285750" marR="0" rtl="0" algn="l">
              <a:spcBef>
                <a:spcPts val="0"/>
              </a:spcBef>
              <a:spcAft>
                <a:spcPts val="0"/>
              </a:spcAft>
              <a:buClr>
                <a:srgbClr val="8C103D"/>
              </a:buClr>
              <a:buSzPts val="1400"/>
              <a:buFont typeface="Arial"/>
              <a:buChar char="•"/>
            </a:pPr>
            <a:r>
              <a:rPr lang="en-US" sz="1400">
                <a:solidFill>
                  <a:srgbClr val="8C103D"/>
                </a:solidFill>
                <a:latin typeface="Calibri"/>
                <a:ea typeface="Calibri"/>
                <a:cs typeface="Calibri"/>
                <a:sym typeface="Calibri"/>
              </a:rPr>
              <a:t>Talking with a partner</a:t>
            </a:r>
            <a:endParaRPr/>
          </a:p>
          <a:p>
            <a:pPr indent="-285750" lvl="0" marL="285750" marR="0" rtl="0" algn="l">
              <a:spcBef>
                <a:spcPts val="0"/>
              </a:spcBef>
              <a:spcAft>
                <a:spcPts val="0"/>
              </a:spcAft>
              <a:buClr>
                <a:srgbClr val="8C103D"/>
              </a:buClr>
              <a:buSzPts val="1400"/>
              <a:buFont typeface="Arial"/>
              <a:buChar char="•"/>
            </a:pPr>
            <a:r>
              <a:rPr lang="en-US" sz="1400">
                <a:solidFill>
                  <a:srgbClr val="8C103D"/>
                </a:solidFill>
                <a:latin typeface="Calibri"/>
                <a:ea typeface="Calibri"/>
                <a:cs typeface="Calibri"/>
                <a:sym typeface="Calibri"/>
              </a:rPr>
              <a:t>Applying understanding.</a:t>
            </a:r>
            <a:endParaRPr/>
          </a:p>
          <a:p>
            <a:pPr indent="-285750" lvl="0" marL="285750" marR="0" rtl="0" algn="l">
              <a:spcBef>
                <a:spcPts val="0"/>
              </a:spcBef>
              <a:spcAft>
                <a:spcPts val="0"/>
              </a:spcAft>
              <a:buClr>
                <a:srgbClr val="8C103D"/>
              </a:buClr>
              <a:buSzPts val="1400"/>
              <a:buFont typeface="Arial"/>
              <a:buChar char="•"/>
            </a:pPr>
            <a:r>
              <a:rPr lang="en-US" sz="1400">
                <a:solidFill>
                  <a:srgbClr val="8C103D"/>
                </a:solidFill>
                <a:latin typeface="Calibri"/>
                <a:ea typeface="Calibri"/>
                <a:cs typeface="Calibri"/>
                <a:sym typeface="Calibri"/>
              </a:rPr>
              <a:t>Questioning any misunderstandings</a:t>
            </a:r>
            <a:endParaRPr/>
          </a:p>
          <a:p>
            <a:pPr indent="-285750" lvl="0" marL="285750" marR="0" rtl="0" algn="l">
              <a:spcBef>
                <a:spcPts val="0"/>
              </a:spcBef>
              <a:spcAft>
                <a:spcPts val="0"/>
              </a:spcAft>
              <a:buClr>
                <a:srgbClr val="8C103D"/>
              </a:buClr>
              <a:buSzPts val="1400"/>
              <a:buFont typeface="Arial"/>
              <a:buChar char="•"/>
            </a:pPr>
            <a:r>
              <a:rPr lang="en-US" sz="1400">
                <a:solidFill>
                  <a:srgbClr val="8C103D"/>
                </a:solidFill>
                <a:latin typeface="Calibri"/>
                <a:ea typeface="Calibri"/>
                <a:cs typeface="Calibri"/>
                <a:sym typeface="Calibri"/>
              </a:rPr>
              <a:t>Ever students has an opportunity to have a go at the new skill, strategy or procedure. </a:t>
            </a:r>
            <a:endParaRPr/>
          </a:p>
          <a:p>
            <a:pPr indent="-285750" lvl="0" marL="285750" marR="0" rtl="0" algn="l">
              <a:spcBef>
                <a:spcPts val="0"/>
              </a:spcBef>
              <a:spcAft>
                <a:spcPts val="0"/>
              </a:spcAft>
              <a:buClr>
                <a:srgbClr val="8C103D"/>
              </a:buClr>
              <a:buSzPts val="1400"/>
              <a:buFont typeface="Arial"/>
              <a:buChar char="•"/>
            </a:pPr>
            <a:r>
              <a:rPr lang="en-US" sz="1400">
                <a:solidFill>
                  <a:srgbClr val="8C103D"/>
                </a:solidFill>
                <a:latin typeface="Calibri"/>
                <a:ea typeface="Calibri"/>
                <a:cs typeface="Calibri"/>
                <a:sym typeface="Calibri"/>
              </a:rPr>
              <a:t>Showing understanding via routine (thumbs up), feedback slip, reflection stuck.</a:t>
            </a:r>
            <a:endParaRPr/>
          </a:p>
          <a:p>
            <a:pPr indent="-196850" lvl="0" marL="285750" marR="0" rtl="0" algn="l">
              <a:spcBef>
                <a:spcPts val="0"/>
              </a:spcBef>
              <a:spcAft>
                <a:spcPts val="0"/>
              </a:spcAft>
              <a:buClr>
                <a:schemeClr val="dk1"/>
              </a:buClr>
              <a:buSzPts val="1400"/>
              <a:buFont typeface="Arial"/>
              <a:buNone/>
            </a:pPr>
            <a:r>
              <a:t/>
            </a:r>
            <a:endParaRPr sz="1400">
              <a:solidFill>
                <a:srgbClr val="8C103D"/>
              </a:solidFill>
              <a:latin typeface="Calibri"/>
              <a:ea typeface="Calibri"/>
              <a:cs typeface="Calibri"/>
              <a:sym typeface="Calibri"/>
            </a:endParaRPr>
          </a:p>
          <a:p>
            <a:pPr indent="-196850" lvl="0" marL="285750" marR="0" rtl="0" algn="l">
              <a:spcBef>
                <a:spcPts val="0"/>
              </a:spcBef>
              <a:spcAft>
                <a:spcPts val="0"/>
              </a:spcAft>
              <a:buClr>
                <a:schemeClr val="dk1"/>
              </a:buClr>
              <a:buSzPts val="1400"/>
              <a:buFont typeface="Arial"/>
              <a:buNone/>
            </a:pPr>
            <a:r>
              <a:t/>
            </a:r>
            <a:endParaRPr sz="1400">
              <a:solidFill>
                <a:srgbClr val="8C103D"/>
              </a:solidFill>
              <a:latin typeface="Calibri"/>
              <a:ea typeface="Calibri"/>
              <a:cs typeface="Calibri"/>
              <a:sym typeface="Calibri"/>
            </a:endParaRPr>
          </a:p>
        </p:txBody>
      </p:sp>
      <p:pic>
        <p:nvPicPr>
          <p:cNvPr id="420" name="Google Shape;420;p7"/>
          <p:cNvPicPr preferRelativeResize="0"/>
          <p:nvPr/>
        </p:nvPicPr>
        <p:blipFill rotWithShape="1">
          <a:blip r:embed="rId11">
            <a:alphaModFix/>
          </a:blip>
          <a:srcRect b="0" l="0" r="0" t="0"/>
          <a:stretch/>
        </p:blipFill>
        <p:spPr>
          <a:xfrm>
            <a:off x="522186" y="5926546"/>
            <a:ext cx="11451532" cy="895351"/>
          </a:xfrm>
          <a:prstGeom prst="rect">
            <a:avLst/>
          </a:prstGeom>
          <a:noFill/>
          <a:ln>
            <a:noFill/>
          </a:ln>
        </p:spPr>
      </p:pic>
      <p:sp>
        <p:nvSpPr>
          <p:cNvPr id="421" name="Google Shape;421;p7"/>
          <p:cNvSpPr txBox="1"/>
          <p:nvPr/>
        </p:nvSpPr>
        <p:spPr>
          <a:xfrm>
            <a:off x="8668344" y="3025080"/>
            <a:ext cx="3675063" cy="304698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rgbClr val="8C103D"/>
                </a:solidFill>
                <a:latin typeface="Arial Black"/>
                <a:ea typeface="Arial Black"/>
                <a:cs typeface="Arial Black"/>
                <a:sym typeface="Arial Black"/>
              </a:rPr>
              <a:t>Guided Instruction</a:t>
            </a:r>
            <a:endParaRPr/>
          </a:p>
          <a:p>
            <a:pPr indent="0" lvl="0" marL="0" marR="0" rtl="0" algn="l">
              <a:spcBef>
                <a:spcPts val="0"/>
              </a:spcBef>
              <a:spcAft>
                <a:spcPts val="0"/>
              </a:spcAft>
              <a:buNone/>
            </a:pPr>
            <a:r>
              <a:rPr b="0" i="0" lang="en-US" sz="1400">
                <a:solidFill>
                  <a:srgbClr val="8C103D"/>
                </a:solidFill>
                <a:latin typeface="Calibri"/>
                <a:ea typeface="Calibri"/>
                <a:cs typeface="Calibri"/>
                <a:sym typeface="Calibri"/>
              </a:rPr>
              <a:t>Students will try out the skill, strategy, or procedure for themselves. What the teacher asks students to do should mirror what has been demonstrated the skill, strategy, or procedure. Student engagement could be students applying what was taught in the mini-lesson on their own, in a small group or talking with a partner about how they plan on using the strategy.</a:t>
            </a:r>
            <a:endParaRPr/>
          </a:p>
          <a:p>
            <a:pPr indent="0" lvl="0" marL="0" marR="0" rtl="0" algn="l">
              <a:spcBef>
                <a:spcPts val="0"/>
              </a:spcBef>
              <a:spcAft>
                <a:spcPts val="0"/>
              </a:spcAft>
              <a:buNone/>
            </a:pPr>
            <a:r>
              <a:t/>
            </a:r>
            <a:endParaRPr sz="1400">
              <a:solidFill>
                <a:srgbClr val="8C103D"/>
              </a:solidFill>
              <a:latin typeface="Calibri"/>
              <a:ea typeface="Calibri"/>
              <a:cs typeface="Calibri"/>
              <a:sym typeface="Calibri"/>
            </a:endParaRPr>
          </a:p>
          <a:p>
            <a:pPr indent="0" lvl="0" marL="0" marR="0" rtl="0" algn="ctr">
              <a:spcBef>
                <a:spcPts val="0"/>
              </a:spcBef>
              <a:spcAft>
                <a:spcPts val="0"/>
              </a:spcAft>
              <a:buNone/>
            </a:pPr>
            <a:r>
              <a:rPr b="1" i="1" lang="en-US" sz="1600" u="sng">
                <a:solidFill>
                  <a:srgbClr val="8C103D"/>
                </a:solidFill>
                <a:latin typeface="Calibri"/>
                <a:ea typeface="Calibri"/>
                <a:cs typeface="Calibri"/>
                <a:sym typeface="Calibri"/>
              </a:rPr>
              <a:t>I do, you help</a:t>
            </a:r>
            <a:endParaRPr b="1" i="1" sz="1600" u="sng">
              <a:solidFill>
                <a:srgbClr val="8C103D"/>
              </a:solidFill>
              <a:latin typeface="Calibri"/>
              <a:ea typeface="Calibri"/>
              <a:cs typeface="Calibri"/>
              <a:sym typeface="Calibri"/>
            </a:endParaRPr>
          </a:p>
          <a:p>
            <a:pPr indent="0" lvl="0" marL="0" marR="0" rtl="0" algn="ctr">
              <a:spcBef>
                <a:spcPts val="0"/>
              </a:spcBef>
              <a:spcAft>
                <a:spcPts val="0"/>
              </a:spcAft>
              <a:buNone/>
            </a:pPr>
            <a:r>
              <a:t/>
            </a:r>
            <a:endParaRPr sz="1800">
              <a:solidFill>
                <a:srgbClr val="8C103D"/>
              </a:solidFill>
              <a:latin typeface="Arial Black"/>
              <a:ea typeface="Arial Black"/>
              <a:cs typeface="Arial Black"/>
              <a:sym typeface="Arial Black"/>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250"/>
                                  </p:stCondLst>
                                  <p:childTnLst>
                                    <p:set>
                                      <p:cBhvr>
                                        <p:cTn dur="1" fill="hold">
                                          <p:stCondLst>
                                            <p:cond delay="0"/>
                                          </p:stCondLst>
                                        </p:cTn>
                                        <p:tgtEl>
                                          <p:spTgt spid="389"/>
                                        </p:tgtEl>
                                        <p:attrNameLst>
                                          <p:attrName>style.visibility</p:attrName>
                                        </p:attrNameLst>
                                      </p:cBhvr>
                                      <p:to>
                                        <p:strVal val="visible"/>
                                      </p:to>
                                    </p:set>
                                    <p:anim calcmode="lin" valueType="num">
                                      <p:cBhvr additive="base">
                                        <p:cTn dur="1250"/>
                                        <p:tgtEl>
                                          <p:spTgt spid="389"/>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4">
                                  <p:stCondLst>
                                    <p:cond delay="250"/>
                                  </p:stCondLst>
                                  <p:childTnLst>
                                    <p:set>
                                      <p:cBhvr>
                                        <p:cTn dur="1" fill="hold">
                                          <p:stCondLst>
                                            <p:cond delay="0"/>
                                          </p:stCondLst>
                                        </p:cTn>
                                        <p:tgtEl>
                                          <p:spTgt spid="393"/>
                                        </p:tgtEl>
                                        <p:attrNameLst>
                                          <p:attrName>style.visibility</p:attrName>
                                        </p:attrNameLst>
                                      </p:cBhvr>
                                      <p:to>
                                        <p:strVal val="visible"/>
                                      </p:to>
                                    </p:set>
                                    <p:anim calcmode="lin" valueType="num">
                                      <p:cBhvr additive="base">
                                        <p:cTn dur="1250"/>
                                        <p:tgtEl>
                                          <p:spTgt spid="393"/>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2">
                                  <p:stCondLst>
                                    <p:cond delay="250"/>
                                  </p:stCondLst>
                                  <p:childTnLst>
                                    <p:set>
                                      <p:cBhvr>
                                        <p:cTn dur="1" fill="hold">
                                          <p:stCondLst>
                                            <p:cond delay="0"/>
                                          </p:stCondLst>
                                        </p:cTn>
                                        <p:tgtEl>
                                          <p:spTgt spid="405"/>
                                        </p:tgtEl>
                                        <p:attrNameLst>
                                          <p:attrName>style.visibility</p:attrName>
                                        </p:attrNameLst>
                                      </p:cBhvr>
                                      <p:to>
                                        <p:strVal val="visible"/>
                                      </p:to>
                                    </p:set>
                                    <p:anim calcmode="lin" valueType="num">
                                      <p:cBhvr additive="base">
                                        <p:cTn dur="1250"/>
                                        <p:tgtEl>
                                          <p:spTgt spid="405"/>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1">
                                  <p:stCondLst>
                                    <p:cond delay="250"/>
                                  </p:stCondLst>
                                  <p:childTnLst>
                                    <p:set>
                                      <p:cBhvr>
                                        <p:cTn dur="1" fill="hold">
                                          <p:stCondLst>
                                            <p:cond delay="0"/>
                                          </p:stCondLst>
                                        </p:cTn>
                                        <p:tgtEl>
                                          <p:spTgt spid="398"/>
                                        </p:tgtEl>
                                        <p:attrNameLst>
                                          <p:attrName>style.visibility</p:attrName>
                                        </p:attrNameLst>
                                      </p:cBhvr>
                                      <p:to>
                                        <p:strVal val="visible"/>
                                      </p:to>
                                    </p:set>
                                    <p:anim calcmode="lin" valueType="num">
                                      <p:cBhvr additive="base">
                                        <p:cTn dur="1250"/>
                                        <p:tgtEl>
                                          <p:spTgt spid="398"/>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6F9FC"/>
            </a:gs>
            <a:gs pos="74000">
              <a:srgbClr val="B3D1EC"/>
            </a:gs>
            <a:gs pos="83000">
              <a:srgbClr val="B3D1EC"/>
            </a:gs>
            <a:gs pos="100000">
              <a:srgbClr val="CCE0F2"/>
            </a:gs>
          </a:gsLst>
          <a:lin ang="5400000" scaled="0"/>
        </a:gradFill>
      </p:bgPr>
    </p:bg>
    <p:spTree>
      <p:nvGrpSpPr>
        <p:cNvPr id="425" name="Shape 425"/>
        <p:cNvGrpSpPr/>
        <p:nvPr/>
      </p:nvGrpSpPr>
      <p:grpSpPr>
        <a:xfrm>
          <a:off x="0" y="0"/>
          <a:ext cx="0" cy="0"/>
          <a:chOff x="0" y="0"/>
          <a:chExt cx="0" cy="0"/>
        </a:xfrm>
      </p:grpSpPr>
      <p:sp>
        <p:nvSpPr>
          <p:cNvPr id="426" name="Google Shape;426;p8"/>
          <p:cNvSpPr txBox="1"/>
          <p:nvPr/>
        </p:nvSpPr>
        <p:spPr>
          <a:xfrm>
            <a:off x="38867" y="5846435"/>
            <a:ext cx="2493378" cy="60007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427" name="Google Shape;427;p8"/>
          <p:cNvSpPr txBox="1"/>
          <p:nvPr/>
        </p:nvSpPr>
        <p:spPr>
          <a:xfrm>
            <a:off x="9849421" y="3934637"/>
            <a:ext cx="2168747" cy="98240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428" name="Google Shape;428;p8"/>
          <p:cNvSpPr txBox="1"/>
          <p:nvPr/>
        </p:nvSpPr>
        <p:spPr>
          <a:xfrm>
            <a:off x="157413" y="504018"/>
            <a:ext cx="2493378" cy="89202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429" name="Google Shape;429;p8"/>
          <p:cNvSpPr txBox="1"/>
          <p:nvPr/>
        </p:nvSpPr>
        <p:spPr>
          <a:xfrm>
            <a:off x="75818" y="2240288"/>
            <a:ext cx="2578297" cy="600075"/>
          </a:xfrm>
          <a:prstGeom prst="rect">
            <a:avLst/>
          </a:prstGeom>
          <a:noFill/>
          <a:ln>
            <a:noFill/>
          </a:ln>
        </p:spPr>
        <p:txBody>
          <a:bodyPr anchorCtr="0" anchor="t" bIns="45700" lIns="91425" spcFirstLastPara="1" rIns="91425" wrap="square" tIns="45700">
            <a:noAutofit/>
          </a:bodyPr>
          <a:lstStyle/>
          <a:p>
            <a:pPr indent="-101600" lvl="0" marL="171450" marR="0" rtl="0" algn="l">
              <a:spcBef>
                <a:spcPts val="0"/>
              </a:spcBef>
              <a:spcAft>
                <a:spcPts val="0"/>
              </a:spcAft>
              <a:buClr>
                <a:srgbClr val="000000"/>
              </a:buClr>
              <a:buSzPts val="1100"/>
              <a:buFont typeface="Arial"/>
              <a:buNone/>
            </a:pPr>
            <a:r>
              <a:t/>
            </a:r>
            <a:endParaRPr sz="1100">
              <a:solidFill>
                <a:srgbClr val="000000"/>
              </a:solidFill>
              <a:latin typeface="Arial"/>
              <a:ea typeface="Arial"/>
              <a:cs typeface="Arial"/>
              <a:sym typeface="Arial"/>
            </a:endParaRPr>
          </a:p>
          <a:p>
            <a:pPr indent="-101600" lvl="0" marL="171450" marR="0" rtl="0" algn="l">
              <a:spcBef>
                <a:spcPts val="0"/>
              </a:spcBef>
              <a:spcAft>
                <a:spcPts val="0"/>
              </a:spcAft>
              <a:buClr>
                <a:srgbClr val="000000"/>
              </a:buClr>
              <a:buSzPts val="1100"/>
              <a:buFont typeface="Arial"/>
              <a:buNone/>
            </a:pPr>
            <a:r>
              <a:t/>
            </a:r>
            <a:endParaRPr sz="1100">
              <a:solidFill>
                <a:srgbClr val="000000"/>
              </a:solidFill>
              <a:latin typeface="Arial"/>
              <a:ea typeface="Arial"/>
              <a:cs typeface="Arial"/>
              <a:sym typeface="Arial"/>
            </a:endParaRPr>
          </a:p>
          <a:p>
            <a:pPr indent="-215900" lvl="0" marL="285750" marR="0" rtl="0" algn="l">
              <a:spcBef>
                <a:spcPts val="0"/>
              </a:spcBef>
              <a:spcAft>
                <a:spcPts val="0"/>
              </a:spcAft>
              <a:buClr>
                <a:srgbClr val="000000"/>
              </a:buClr>
              <a:buSzPts val="1100"/>
              <a:buFont typeface="Arial"/>
              <a:buNone/>
            </a:pPr>
            <a:r>
              <a:t/>
            </a:r>
            <a:endParaRPr sz="1400">
              <a:solidFill>
                <a:srgbClr val="000000"/>
              </a:solidFill>
              <a:latin typeface="Arial"/>
              <a:ea typeface="Arial"/>
              <a:cs typeface="Arial"/>
              <a:sym typeface="Arial"/>
            </a:endParaRPr>
          </a:p>
        </p:txBody>
      </p:sp>
      <p:sp>
        <p:nvSpPr>
          <p:cNvPr id="430" name="Google Shape;430;p8"/>
          <p:cNvSpPr txBox="1"/>
          <p:nvPr/>
        </p:nvSpPr>
        <p:spPr>
          <a:xfrm>
            <a:off x="40837" y="3114308"/>
            <a:ext cx="2026632" cy="1274948"/>
          </a:xfrm>
          <a:prstGeom prst="rect">
            <a:avLst/>
          </a:prstGeom>
          <a:noFill/>
          <a:ln>
            <a:noFill/>
          </a:ln>
        </p:spPr>
        <p:txBody>
          <a:bodyPr anchorCtr="0" anchor="t" bIns="45700" lIns="91425" spcFirstLastPara="1" rIns="91425" wrap="square" tIns="45700">
            <a:noAutofit/>
          </a:bodyPr>
          <a:lstStyle/>
          <a:p>
            <a:pPr indent="-101600" lvl="0" marL="171450" marR="0" rtl="0" algn="l">
              <a:spcBef>
                <a:spcPts val="0"/>
              </a:spcBef>
              <a:spcAft>
                <a:spcPts val="0"/>
              </a:spcAft>
              <a:buClr>
                <a:srgbClr val="000000"/>
              </a:buClr>
              <a:buSzPts val="1100"/>
              <a:buFont typeface="Arial"/>
              <a:buNone/>
            </a:pPr>
            <a:r>
              <a:t/>
            </a:r>
            <a:endParaRPr sz="1100">
              <a:solidFill>
                <a:srgbClr val="000000"/>
              </a:solidFill>
              <a:latin typeface="Arial"/>
              <a:ea typeface="Arial"/>
              <a:cs typeface="Arial"/>
              <a:sym typeface="Arial"/>
            </a:endParaRPr>
          </a:p>
        </p:txBody>
      </p:sp>
      <p:sp>
        <p:nvSpPr>
          <p:cNvPr id="431" name="Google Shape;431;p8"/>
          <p:cNvSpPr/>
          <p:nvPr/>
        </p:nvSpPr>
        <p:spPr>
          <a:xfrm>
            <a:off x="4073526" y="993996"/>
            <a:ext cx="1592262" cy="1592262"/>
          </a:xfrm>
          <a:custGeom>
            <a:rect b="b" l="l" r="r" t="t"/>
            <a:pathLst>
              <a:path extrusionOk="0" h="411" w="411">
                <a:moveTo>
                  <a:pt x="411" y="193"/>
                </a:moveTo>
                <a:cubicBezTo>
                  <a:pt x="410" y="191"/>
                  <a:pt x="408" y="189"/>
                  <a:pt x="406" y="187"/>
                </a:cubicBezTo>
                <a:cubicBezTo>
                  <a:pt x="227" y="8"/>
                  <a:pt x="227" y="8"/>
                  <a:pt x="227" y="8"/>
                </a:cubicBezTo>
                <a:cubicBezTo>
                  <a:pt x="221" y="1"/>
                  <a:pt x="211" y="0"/>
                  <a:pt x="203" y="5"/>
                </a:cubicBezTo>
                <a:cubicBezTo>
                  <a:pt x="123" y="56"/>
                  <a:pt x="55" y="124"/>
                  <a:pt x="4" y="204"/>
                </a:cubicBezTo>
                <a:cubicBezTo>
                  <a:pt x="0" y="211"/>
                  <a:pt x="1" y="221"/>
                  <a:pt x="7" y="228"/>
                </a:cubicBezTo>
                <a:cubicBezTo>
                  <a:pt x="186" y="407"/>
                  <a:pt x="186" y="407"/>
                  <a:pt x="186" y="407"/>
                </a:cubicBezTo>
                <a:cubicBezTo>
                  <a:pt x="188" y="409"/>
                  <a:pt x="190" y="410"/>
                  <a:pt x="192" y="411"/>
                </a:cubicBezTo>
                <a:cubicBezTo>
                  <a:pt x="230" y="311"/>
                  <a:pt x="310" y="231"/>
                  <a:pt x="411" y="193"/>
                </a:cubicBezTo>
                <a:close/>
              </a:path>
            </a:pathLst>
          </a:custGeom>
          <a:solidFill>
            <a:srgbClr val="64DAA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432" name="Google Shape;432;p8"/>
          <p:cNvGrpSpPr/>
          <p:nvPr/>
        </p:nvGrpSpPr>
        <p:grpSpPr>
          <a:xfrm>
            <a:off x="3741691" y="2042454"/>
            <a:ext cx="998537" cy="2173288"/>
            <a:chOff x="3684588" y="2343150"/>
            <a:chExt cx="998537" cy="2173288"/>
          </a:xfrm>
        </p:grpSpPr>
        <p:sp>
          <p:nvSpPr>
            <p:cNvPr id="433" name="Google Shape;433;p8"/>
            <p:cNvSpPr/>
            <p:nvPr/>
          </p:nvSpPr>
          <p:spPr>
            <a:xfrm>
              <a:off x="3684588" y="3013075"/>
              <a:ext cx="998537" cy="836613"/>
            </a:xfrm>
            <a:custGeom>
              <a:rect b="b" l="l" r="r" t="t"/>
              <a:pathLst>
                <a:path extrusionOk="0" h="216" w="258">
                  <a:moveTo>
                    <a:pt x="258" y="14"/>
                  </a:moveTo>
                  <a:cubicBezTo>
                    <a:pt x="258" y="8"/>
                    <a:pt x="256" y="3"/>
                    <a:pt x="252" y="0"/>
                  </a:cubicBezTo>
                  <a:cubicBezTo>
                    <a:pt x="9" y="0"/>
                    <a:pt x="9" y="0"/>
                    <a:pt x="9" y="0"/>
                  </a:cubicBezTo>
                  <a:cubicBezTo>
                    <a:pt x="8" y="4"/>
                    <a:pt x="8" y="9"/>
                    <a:pt x="7" y="14"/>
                  </a:cubicBezTo>
                  <a:cubicBezTo>
                    <a:pt x="2" y="45"/>
                    <a:pt x="0" y="76"/>
                    <a:pt x="0" y="108"/>
                  </a:cubicBezTo>
                  <a:cubicBezTo>
                    <a:pt x="0" y="139"/>
                    <a:pt x="2" y="171"/>
                    <a:pt x="7" y="202"/>
                  </a:cubicBezTo>
                  <a:cubicBezTo>
                    <a:pt x="8" y="206"/>
                    <a:pt x="8" y="211"/>
                    <a:pt x="9" y="216"/>
                  </a:cubicBezTo>
                  <a:cubicBezTo>
                    <a:pt x="252" y="216"/>
                    <a:pt x="252" y="216"/>
                    <a:pt x="252" y="216"/>
                  </a:cubicBezTo>
                  <a:cubicBezTo>
                    <a:pt x="256" y="212"/>
                    <a:pt x="258" y="207"/>
                    <a:pt x="258" y="202"/>
                  </a:cubicBezTo>
                  <a:lnTo>
                    <a:pt x="258" y="14"/>
                  </a:lnTo>
                  <a:close/>
                </a:path>
              </a:pathLst>
            </a:custGeom>
            <a:solidFill>
              <a:srgbClr val="64D1DA"/>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34" name="Google Shape;434;p8"/>
            <p:cNvSpPr/>
            <p:nvPr/>
          </p:nvSpPr>
          <p:spPr>
            <a:xfrm>
              <a:off x="3719513" y="2343150"/>
              <a:ext cx="939800" cy="669925"/>
            </a:xfrm>
            <a:custGeom>
              <a:rect b="b" l="l" r="r" t="t"/>
              <a:pathLst>
                <a:path extrusionOk="0" h="173" w="243">
                  <a:moveTo>
                    <a:pt x="81" y="10"/>
                  </a:moveTo>
                  <a:cubicBezTo>
                    <a:pt x="71" y="0"/>
                    <a:pt x="55" y="3"/>
                    <a:pt x="49" y="16"/>
                  </a:cubicBezTo>
                  <a:cubicBezTo>
                    <a:pt x="26" y="66"/>
                    <a:pt x="10" y="118"/>
                    <a:pt x="0" y="173"/>
                  </a:cubicBezTo>
                  <a:cubicBezTo>
                    <a:pt x="243" y="173"/>
                    <a:pt x="243" y="173"/>
                    <a:pt x="243" y="173"/>
                  </a:cubicBezTo>
                  <a:lnTo>
                    <a:pt x="81" y="10"/>
                  </a:lnTo>
                  <a:close/>
                </a:path>
              </a:pathLst>
            </a:custGeom>
            <a:solidFill>
              <a:srgbClr val="91E5E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35" name="Google Shape;435;p8"/>
            <p:cNvSpPr/>
            <p:nvPr/>
          </p:nvSpPr>
          <p:spPr>
            <a:xfrm>
              <a:off x="3719513" y="3849688"/>
              <a:ext cx="939800" cy="666750"/>
            </a:xfrm>
            <a:custGeom>
              <a:rect b="b" l="l" r="r" t="t"/>
              <a:pathLst>
                <a:path extrusionOk="0" h="172" w="243">
                  <a:moveTo>
                    <a:pt x="49" y="157"/>
                  </a:moveTo>
                  <a:cubicBezTo>
                    <a:pt x="55" y="169"/>
                    <a:pt x="71" y="172"/>
                    <a:pt x="81" y="162"/>
                  </a:cubicBezTo>
                  <a:cubicBezTo>
                    <a:pt x="243" y="0"/>
                    <a:pt x="243" y="0"/>
                    <a:pt x="243" y="0"/>
                  </a:cubicBezTo>
                  <a:cubicBezTo>
                    <a:pt x="0" y="0"/>
                    <a:pt x="0" y="0"/>
                    <a:pt x="0" y="0"/>
                  </a:cubicBezTo>
                  <a:cubicBezTo>
                    <a:pt x="10" y="54"/>
                    <a:pt x="26" y="107"/>
                    <a:pt x="49" y="157"/>
                  </a:cubicBezTo>
                  <a:close/>
                </a:path>
              </a:pathLst>
            </a:custGeom>
            <a:solidFill>
              <a:srgbClr val="2CC6D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436" name="Google Shape;436;p8"/>
          <p:cNvGrpSpPr/>
          <p:nvPr/>
        </p:nvGrpSpPr>
        <p:grpSpPr>
          <a:xfrm>
            <a:off x="5087641" y="4944219"/>
            <a:ext cx="2152650" cy="1000125"/>
            <a:chOff x="5016500" y="4849813"/>
            <a:chExt cx="2152650" cy="1000125"/>
          </a:xfrm>
        </p:grpSpPr>
        <p:sp>
          <p:nvSpPr>
            <p:cNvPr id="437" name="Google Shape;437;p8"/>
            <p:cNvSpPr/>
            <p:nvPr/>
          </p:nvSpPr>
          <p:spPr>
            <a:xfrm>
              <a:off x="6502400" y="4868863"/>
              <a:ext cx="666750" cy="941387"/>
            </a:xfrm>
            <a:custGeom>
              <a:rect b="b" l="l" r="r" t="t"/>
              <a:pathLst>
                <a:path extrusionOk="0" h="243" w="172">
                  <a:moveTo>
                    <a:pt x="157" y="195"/>
                  </a:moveTo>
                  <a:cubicBezTo>
                    <a:pt x="169" y="189"/>
                    <a:pt x="172" y="173"/>
                    <a:pt x="163" y="163"/>
                  </a:cubicBezTo>
                  <a:cubicBezTo>
                    <a:pt x="0" y="0"/>
                    <a:pt x="0" y="0"/>
                    <a:pt x="0" y="0"/>
                  </a:cubicBezTo>
                  <a:cubicBezTo>
                    <a:pt x="0" y="0"/>
                    <a:pt x="0" y="0"/>
                    <a:pt x="0" y="0"/>
                  </a:cubicBezTo>
                  <a:cubicBezTo>
                    <a:pt x="0" y="243"/>
                    <a:pt x="0" y="243"/>
                    <a:pt x="0" y="243"/>
                  </a:cubicBezTo>
                  <a:cubicBezTo>
                    <a:pt x="54" y="234"/>
                    <a:pt x="107" y="218"/>
                    <a:pt x="157" y="195"/>
                  </a:cubicBezTo>
                  <a:close/>
                </a:path>
              </a:pathLst>
            </a:custGeom>
            <a:solidFill>
              <a:srgbClr val="0A436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38" name="Google Shape;438;p8"/>
            <p:cNvSpPr/>
            <p:nvPr/>
          </p:nvSpPr>
          <p:spPr>
            <a:xfrm>
              <a:off x="5016500" y="4868863"/>
              <a:ext cx="665163" cy="941387"/>
            </a:xfrm>
            <a:custGeom>
              <a:rect b="b" l="l" r="r" t="t"/>
              <a:pathLst>
                <a:path extrusionOk="0" h="243" w="172">
                  <a:moveTo>
                    <a:pt x="172" y="0"/>
                  </a:moveTo>
                  <a:cubicBezTo>
                    <a:pt x="9" y="163"/>
                    <a:pt x="9" y="163"/>
                    <a:pt x="9" y="163"/>
                  </a:cubicBezTo>
                  <a:cubicBezTo>
                    <a:pt x="0" y="173"/>
                    <a:pt x="3" y="189"/>
                    <a:pt x="15" y="195"/>
                  </a:cubicBezTo>
                  <a:cubicBezTo>
                    <a:pt x="65" y="218"/>
                    <a:pt x="118" y="234"/>
                    <a:pt x="172" y="243"/>
                  </a:cubicBezTo>
                  <a:cubicBezTo>
                    <a:pt x="172" y="0"/>
                    <a:pt x="172" y="0"/>
                    <a:pt x="172" y="0"/>
                  </a:cubicBezTo>
                  <a:close/>
                </a:path>
              </a:pathLst>
            </a:custGeom>
            <a:solidFill>
              <a:srgbClr val="2070A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39" name="Google Shape;439;p8"/>
            <p:cNvSpPr/>
            <p:nvPr/>
          </p:nvSpPr>
          <p:spPr>
            <a:xfrm>
              <a:off x="5681663" y="4849813"/>
              <a:ext cx="836612" cy="1000125"/>
            </a:xfrm>
            <a:custGeom>
              <a:rect b="b" l="l" r="r" t="t"/>
              <a:pathLst>
                <a:path extrusionOk="0" h="258" w="216">
                  <a:moveTo>
                    <a:pt x="202" y="0"/>
                  </a:moveTo>
                  <a:cubicBezTo>
                    <a:pt x="14" y="0"/>
                    <a:pt x="14" y="0"/>
                    <a:pt x="14" y="0"/>
                  </a:cubicBezTo>
                  <a:cubicBezTo>
                    <a:pt x="14" y="0"/>
                    <a:pt x="14" y="0"/>
                    <a:pt x="14" y="0"/>
                  </a:cubicBezTo>
                  <a:cubicBezTo>
                    <a:pt x="9" y="0"/>
                    <a:pt x="4" y="2"/>
                    <a:pt x="0" y="5"/>
                  </a:cubicBezTo>
                  <a:cubicBezTo>
                    <a:pt x="0" y="248"/>
                    <a:pt x="0" y="248"/>
                    <a:pt x="0" y="248"/>
                  </a:cubicBezTo>
                  <a:cubicBezTo>
                    <a:pt x="5" y="249"/>
                    <a:pt x="9" y="250"/>
                    <a:pt x="14" y="251"/>
                  </a:cubicBezTo>
                  <a:cubicBezTo>
                    <a:pt x="45" y="255"/>
                    <a:pt x="76" y="258"/>
                    <a:pt x="108" y="258"/>
                  </a:cubicBezTo>
                  <a:cubicBezTo>
                    <a:pt x="140" y="258"/>
                    <a:pt x="171" y="255"/>
                    <a:pt x="202" y="251"/>
                  </a:cubicBezTo>
                  <a:cubicBezTo>
                    <a:pt x="207" y="250"/>
                    <a:pt x="211" y="249"/>
                    <a:pt x="216" y="248"/>
                  </a:cubicBezTo>
                  <a:cubicBezTo>
                    <a:pt x="216" y="5"/>
                    <a:pt x="216" y="5"/>
                    <a:pt x="216" y="5"/>
                  </a:cubicBezTo>
                  <a:cubicBezTo>
                    <a:pt x="212" y="2"/>
                    <a:pt x="207" y="0"/>
                    <a:pt x="202" y="0"/>
                  </a:cubicBezTo>
                  <a:close/>
                </a:path>
              </a:pathLst>
            </a:custGeom>
            <a:solidFill>
              <a:srgbClr val="06528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440" name="Google Shape;440;p8"/>
          <p:cNvSpPr/>
          <p:nvPr/>
        </p:nvSpPr>
        <p:spPr>
          <a:xfrm>
            <a:off x="6659416" y="3546747"/>
            <a:ext cx="1590675" cy="1592262"/>
          </a:xfrm>
          <a:custGeom>
            <a:rect b="b" l="l" r="r" t="t"/>
            <a:pathLst>
              <a:path extrusionOk="0" h="411" w="411">
                <a:moveTo>
                  <a:pt x="404" y="183"/>
                </a:moveTo>
                <a:cubicBezTo>
                  <a:pt x="225" y="4"/>
                  <a:pt x="225" y="4"/>
                  <a:pt x="225" y="4"/>
                </a:cubicBezTo>
                <a:cubicBezTo>
                  <a:pt x="223" y="3"/>
                  <a:pt x="221" y="1"/>
                  <a:pt x="219" y="0"/>
                </a:cubicBezTo>
                <a:cubicBezTo>
                  <a:pt x="181" y="101"/>
                  <a:pt x="101" y="181"/>
                  <a:pt x="0" y="218"/>
                </a:cubicBezTo>
                <a:cubicBezTo>
                  <a:pt x="1" y="221"/>
                  <a:pt x="3" y="223"/>
                  <a:pt x="5" y="225"/>
                </a:cubicBezTo>
                <a:cubicBezTo>
                  <a:pt x="184" y="403"/>
                  <a:pt x="184" y="403"/>
                  <a:pt x="184" y="403"/>
                </a:cubicBezTo>
                <a:cubicBezTo>
                  <a:pt x="190" y="410"/>
                  <a:pt x="200" y="411"/>
                  <a:pt x="208" y="406"/>
                </a:cubicBezTo>
                <a:cubicBezTo>
                  <a:pt x="288" y="356"/>
                  <a:pt x="356" y="288"/>
                  <a:pt x="407" y="208"/>
                </a:cubicBezTo>
                <a:cubicBezTo>
                  <a:pt x="411" y="200"/>
                  <a:pt x="410" y="190"/>
                  <a:pt x="404" y="183"/>
                </a:cubicBezTo>
                <a:close/>
              </a:path>
            </a:pathLst>
          </a:custGeom>
          <a:solidFill>
            <a:srgbClr val="8C103D"/>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441" name="Google Shape;441;p8"/>
          <p:cNvGrpSpPr/>
          <p:nvPr/>
        </p:nvGrpSpPr>
        <p:grpSpPr>
          <a:xfrm>
            <a:off x="5011737" y="626515"/>
            <a:ext cx="2168525" cy="1000125"/>
            <a:chOff x="5016500" y="1012825"/>
            <a:chExt cx="2168525" cy="1000125"/>
          </a:xfrm>
        </p:grpSpPr>
        <p:sp>
          <p:nvSpPr>
            <p:cNvPr id="442" name="Google Shape;442;p8"/>
            <p:cNvSpPr/>
            <p:nvPr/>
          </p:nvSpPr>
          <p:spPr>
            <a:xfrm>
              <a:off x="5681663" y="1012825"/>
              <a:ext cx="836612" cy="1000125"/>
            </a:xfrm>
            <a:custGeom>
              <a:rect b="b" l="l" r="r" t="t"/>
              <a:pathLst>
                <a:path extrusionOk="0" h="258" w="216">
                  <a:moveTo>
                    <a:pt x="202" y="258"/>
                  </a:moveTo>
                  <a:cubicBezTo>
                    <a:pt x="207" y="258"/>
                    <a:pt x="212" y="256"/>
                    <a:pt x="216" y="252"/>
                  </a:cubicBezTo>
                  <a:cubicBezTo>
                    <a:pt x="216" y="9"/>
                    <a:pt x="216" y="9"/>
                    <a:pt x="216" y="9"/>
                  </a:cubicBezTo>
                  <a:cubicBezTo>
                    <a:pt x="211" y="8"/>
                    <a:pt x="207" y="7"/>
                    <a:pt x="202" y="7"/>
                  </a:cubicBezTo>
                  <a:cubicBezTo>
                    <a:pt x="171" y="2"/>
                    <a:pt x="140" y="0"/>
                    <a:pt x="108" y="0"/>
                  </a:cubicBezTo>
                  <a:cubicBezTo>
                    <a:pt x="76" y="0"/>
                    <a:pt x="45" y="2"/>
                    <a:pt x="14" y="7"/>
                  </a:cubicBezTo>
                  <a:cubicBezTo>
                    <a:pt x="9" y="7"/>
                    <a:pt x="5" y="8"/>
                    <a:pt x="0" y="9"/>
                  </a:cubicBezTo>
                  <a:cubicBezTo>
                    <a:pt x="0" y="252"/>
                    <a:pt x="0" y="252"/>
                    <a:pt x="0" y="252"/>
                  </a:cubicBezTo>
                  <a:cubicBezTo>
                    <a:pt x="4" y="256"/>
                    <a:pt x="9" y="258"/>
                    <a:pt x="14" y="258"/>
                  </a:cubicBezTo>
                  <a:lnTo>
                    <a:pt x="202" y="258"/>
                  </a:lnTo>
                  <a:close/>
                </a:path>
              </a:pathLst>
            </a:custGeom>
            <a:solidFill>
              <a:srgbClr val="FFBC2E"/>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43" name="Google Shape;443;p8"/>
            <p:cNvSpPr/>
            <p:nvPr/>
          </p:nvSpPr>
          <p:spPr>
            <a:xfrm>
              <a:off x="5016500" y="1047750"/>
              <a:ext cx="665163" cy="941388"/>
            </a:xfrm>
            <a:custGeom>
              <a:rect b="b" l="l" r="r" t="t"/>
              <a:pathLst>
                <a:path extrusionOk="0" h="243" w="172">
                  <a:moveTo>
                    <a:pt x="15" y="49"/>
                  </a:moveTo>
                  <a:cubicBezTo>
                    <a:pt x="3" y="54"/>
                    <a:pt x="0" y="71"/>
                    <a:pt x="9" y="80"/>
                  </a:cubicBezTo>
                  <a:cubicBezTo>
                    <a:pt x="172" y="243"/>
                    <a:pt x="172" y="243"/>
                    <a:pt x="172" y="243"/>
                  </a:cubicBezTo>
                  <a:cubicBezTo>
                    <a:pt x="172" y="0"/>
                    <a:pt x="172" y="0"/>
                    <a:pt x="172" y="0"/>
                  </a:cubicBezTo>
                  <a:cubicBezTo>
                    <a:pt x="118" y="9"/>
                    <a:pt x="65" y="26"/>
                    <a:pt x="15" y="49"/>
                  </a:cubicBezTo>
                  <a:close/>
                </a:path>
              </a:pathLst>
            </a:custGeom>
            <a:solidFill>
              <a:srgbClr val="FFD06E"/>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44" name="Google Shape;444;p8"/>
            <p:cNvSpPr/>
            <p:nvPr/>
          </p:nvSpPr>
          <p:spPr>
            <a:xfrm>
              <a:off x="6518275" y="1047750"/>
              <a:ext cx="666750" cy="941388"/>
            </a:xfrm>
            <a:custGeom>
              <a:rect b="b" l="l" r="r" t="t"/>
              <a:pathLst>
                <a:path extrusionOk="0" h="243" w="172">
                  <a:moveTo>
                    <a:pt x="163" y="80"/>
                  </a:moveTo>
                  <a:cubicBezTo>
                    <a:pt x="172" y="71"/>
                    <a:pt x="169" y="54"/>
                    <a:pt x="157" y="49"/>
                  </a:cubicBezTo>
                  <a:cubicBezTo>
                    <a:pt x="107" y="26"/>
                    <a:pt x="54" y="9"/>
                    <a:pt x="0" y="0"/>
                  </a:cubicBezTo>
                  <a:cubicBezTo>
                    <a:pt x="0" y="243"/>
                    <a:pt x="0" y="243"/>
                    <a:pt x="0" y="243"/>
                  </a:cubicBezTo>
                  <a:lnTo>
                    <a:pt x="163" y="80"/>
                  </a:lnTo>
                  <a:close/>
                </a:path>
              </a:pathLst>
            </a:custGeom>
            <a:solidFill>
              <a:srgbClr val="FAB32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45" name="Google Shape;445;p8"/>
            <p:cNvSpPr/>
            <p:nvPr/>
          </p:nvSpPr>
          <p:spPr>
            <a:xfrm>
              <a:off x="5829300" y="1160463"/>
              <a:ext cx="538163" cy="639762"/>
            </a:xfrm>
            <a:custGeom>
              <a:rect b="b" l="l" r="r" t="t"/>
              <a:pathLst>
                <a:path extrusionOk="0" h="165" w="139">
                  <a:moveTo>
                    <a:pt x="93" y="159"/>
                  </a:moveTo>
                  <a:cubicBezTo>
                    <a:pt x="93" y="162"/>
                    <a:pt x="90" y="165"/>
                    <a:pt x="87" y="165"/>
                  </a:cubicBezTo>
                  <a:cubicBezTo>
                    <a:pt x="52" y="165"/>
                    <a:pt x="52" y="165"/>
                    <a:pt x="52" y="165"/>
                  </a:cubicBezTo>
                  <a:cubicBezTo>
                    <a:pt x="49" y="165"/>
                    <a:pt x="47" y="162"/>
                    <a:pt x="47" y="159"/>
                  </a:cubicBezTo>
                  <a:cubicBezTo>
                    <a:pt x="47" y="159"/>
                    <a:pt x="47" y="159"/>
                    <a:pt x="47" y="159"/>
                  </a:cubicBezTo>
                  <a:cubicBezTo>
                    <a:pt x="47" y="156"/>
                    <a:pt x="49" y="153"/>
                    <a:pt x="52" y="153"/>
                  </a:cubicBezTo>
                  <a:cubicBezTo>
                    <a:pt x="87" y="153"/>
                    <a:pt x="87" y="153"/>
                    <a:pt x="87" y="153"/>
                  </a:cubicBezTo>
                  <a:cubicBezTo>
                    <a:pt x="90" y="153"/>
                    <a:pt x="93" y="156"/>
                    <a:pt x="93" y="159"/>
                  </a:cubicBezTo>
                  <a:close/>
                  <a:moveTo>
                    <a:pt x="93" y="144"/>
                  </a:moveTo>
                  <a:cubicBezTo>
                    <a:pt x="93" y="141"/>
                    <a:pt x="90" y="139"/>
                    <a:pt x="87" y="139"/>
                  </a:cubicBezTo>
                  <a:cubicBezTo>
                    <a:pt x="52" y="139"/>
                    <a:pt x="52" y="139"/>
                    <a:pt x="52" y="139"/>
                  </a:cubicBezTo>
                  <a:cubicBezTo>
                    <a:pt x="49" y="139"/>
                    <a:pt x="47" y="141"/>
                    <a:pt x="47" y="144"/>
                  </a:cubicBezTo>
                  <a:cubicBezTo>
                    <a:pt x="47" y="144"/>
                    <a:pt x="47" y="144"/>
                    <a:pt x="47" y="144"/>
                  </a:cubicBezTo>
                  <a:cubicBezTo>
                    <a:pt x="47" y="147"/>
                    <a:pt x="49" y="150"/>
                    <a:pt x="52" y="150"/>
                  </a:cubicBezTo>
                  <a:cubicBezTo>
                    <a:pt x="87" y="150"/>
                    <a:pt x="87" y="150"/>
                    <a:pt x="87" y="150"/>
                  </a:cubicBezTo>
                  <a:cubicBezTo>
                    <a:pt x="90" y="150"/>
                    <a:pt x="93" y="147"/>
                    <a:pt x="93" y="144"/>
                  </a:cubicBezTo>
                  <a:close/>
                  <a:moveTo>
                    <a:pt x="75" y="81"/>
                  </a:moveTo>
                  <a:cubicBezTo>
                    <a:pt x="68" y="81"/>
                    <a:pt x="68" y="81"/>
                    <a:pt x="68" y="81"/>
                  </a:cubicBezTo>
                  <a:cubicBezTo>
                    <a:pt x="64" y="81"/>
                    <a:pt x="64" y="81"/>
                    <a:pt x="64" y="81"/>
                  </a:cubicBezTo>
                  <a:cubicBezTo>
                    <a:pt x="64" y="135"/>
                    <a:pt x="64" y="135"/>
                    <a:pt x="64" y="135"/>
                  </a:cubicBezTo>
                  <a:cubicBezTo>
                    <a:pt x="66" y="135"/>
                    <a:pt x="68" y="135"/>
                    <a:pt x="70" y="135"/>
                  </a:cubicBezTo>
                  <a:cubicBezTo>
                    <a:pt x="70" y="135"/>
                    <a:pt x="70" y="135"/>
                    <a:pt x="70" y="135"/>
                  </a:cubicBezTo>
                  <a:cubicBezTo>
                    <a:pt x="70" y="135"/>
                    <a:pt x="70" y="135"/>
                    <a:pt x="70" y="135"/>
                  </a:cubicBezTo>
                  <a:cubicBezTo>
                    <a:pt x="70" y="135"/>
                    <a:pt x="70" y="135"/>
                    <a:pt x="70" y="135"/>
                  </a:cubicBezTo>
                  <a:cubicBezTo>
                    <a:pt x="70" y="135"/>
                    <a:pt x="70" y="135"/>
                    <a:pt x="70" y="135"/>
                  </a:cubicBezTo>
                  <a:cubicBezTo>
                    <a:pt x="72" y="135"/>
                    <a:pt x="74" y="135"/>
                    <a:pt x="75" y="135"/>
                  </a:cubicBezTo>
                  <a:lnTo>
                    <a:pt x="75" y="81"/>
                  </a:lnTo>
                  <a:close/>
                  <a:moveTo>
                    <a:pt x="51" y="59"/>
                  </a:moveTo>
                  <a:cubicBezTo>
                    <a:pt x="46" y="59"/>
                    <a:pt x="42" y="63"/>
                    <a:pt x="42" y="68"/>
                  </a:cubicBezTo>
                  <a:cubicBezTo>
                    <a:pt x="42" y="72"/>
                    <a:pt x="46" y="76"/>
                    <a:pt x="51" y="76"/>
                  </a:cubicBezTo>
                  <a:cubicBezTo>
                    <a:pt x="59" y="76"/>
                    <a:pt x="59" y="76"/>
                    <a:pt x="59" y="76"/>
                  </a:cubicBezTo>
                  <a:cubicBezTo>
                    <a:pt x="59" y="68"/>
                    <a:pt x="59" y="68"/>
                    <a:pt x="59" y="68"/>
                  </a:cubicBezTo>
                  <a:cubicBezTo>
                    <a:pt x="59" y="63"/>
                    <a:pt x="55" y="59"/>
                    <a:pt x="51" y="59"/>
                  </a:cubicBezTo>
                  <a:close/>
                  <a:moveTo>
                    <a:pt x="97" y="68"/>
                  </a:moveTo>
                  <a:cubicBezTo>
                    <a:pt x="97" y="63"/>
                    <a:pt x="94" y="59"/>
                    <a:pt x="89" y="59"/>
                  </a:cubicBezTo>
                  <a:cubicBezTo>
                    <a:pt x="84" y="59"/>
                    <a:pt x="81" y="63"/>
                    <a:pt x="81" y="68"/>
                  </a:cubicBezTo>
                  <a:cubicBezTo>
                    <a:pt x="81" y="76"/>
                    <a:pt x="81" y="76"/>
                    <a:pt x="81" y="76"/>
                  </a:cubicBezTo>
                  <a:cubicBezTo>
                    <a:pt x="89" y="76"/>
                    <a:pt x="89" y="76"/>
                    <a:pt x="89" y="76"/>
                  </a:cubicBezTo>
                  <a:cubicBezTo>
                    <a:pt x="94" y="76"/>
                    <a:pt x="97" y="72"/>
                    <a:pt x="97" y="68"/>
                  </a:cubicBezTo>
                  <a:close/>
                  <a:moveTo>
                    <a:pt x="115" y="53"/>
                  </a:moveTo>
                  <a:cubicBezTo>
                    <a:pt x="112" y="38"/>
                    <a:pt x="94" y="22"/>
                    <a:pt x="70" y="22"/>
                  </a:cubicBezTo>
                  <a:cubicBezTo>
                    <a:pt x="45" y="22"/>
                    <a:pt x="28" y="38"/>
                    <a:pt x="24" y="53"/>
                  </a:cubicBezTo>
                  <a:cubicBezTo>
                    <a:pt x="21" y="64"/>
                    <a:pt x="24" y="74"/>
                    <a:pt x="29" y="85"/>
                  </a:cubicBezTo>
                  <a:cubicBezTo>
                    <a:pt x="34" y="94"/>
                    <a:pt x="39" y="102"/>
                    <a:pt x="43" y="111"/>
                  </a:cubicBezTo>
                  <a:cubicBezTo>
                    <a:pt x="46" y="116"/>
                    <a:pt x="46" y="124"/>
                    <a:pt x="48" y="129"/>
                  </a:cubicBezTo>
                  <a:cubicBezTo>
                    <a:pt x="49" y="134"/>
                    <a:pt x="50" y="135"/>
                    <a:pt x="56" y="135"/>
                  </a:cubicBezTo>
                  <a:cubicBezTo>
                    <a:pt x="57" y="135"/>
                    <a:pt x="58" y="135"/>
                    <a:pt x="59" y="135"/>
                  </a:cubicBezTo>
                  <a:cubicBezTo>
                    <a:pt x="59" y="81"/>
                    <a:pt x="59" y="81"/>
                    <a:pt x="59" y="81"/>
                  </a:cubicBezTo>
                  <a:cubicBezTo>
                    <a:pt x="51" y="81"/>
                    <a:pt x="51" y="81"/>
                    <a:pt x="51" y="81"/>
                  </a:cubicBezTo>
                  <a:cubicBezTo>
                    <a:pt x="47" y="81"/>
                    <a:pt x="44" y="80"/>
                    <a:pt x="41" y="77"/>
                  </a:cubicBezTo>
                  <a:cubicBezTo>
                    <a:pt x="38" y="75"/>
                    <a:pt x="37" y="71"/>
                    <a:pt x="37" y="68"/>
                  </a:cubicBezTo>
                  <a:cubicBezTo>
                    <a:pt x="37" y="64"/>
                    <a:pt x="38" y="61"/>
                    <a:pt x="41" y="58"/>
                  </a:cubicBezTo>
                  <a:cubicBezTo>
                    <a:pt x="44" y="55"/>
                    <a:pt x="47" y="54"/>
                    <a:pt x="51" y="54"/>
                  </a:cubicBezTo>
                  <a:cubicBezTo>
                    <a:pt x="58" y="54"/>
                    <a:pt x="64" y="60"/>
                    <a:pt x="64" y="68"/>
                  </a:cubicBezTo>
                  <a:cubicBezTo>
                    <a:pt x="64" y="68"/>
                    <a:pt x="64" y="68"/>
                    <a:pt x="64" y="68"/>
                  </a:cubicBezTo>
                  <a:cubicBezTo>
                    <a:pt x="64" y="76"/>
                    <a:pt x="64" y="76"/>
                    <a:pt x="64" y="76"/>
                  </a:cubicBezTo>
                  <a:cubicBezTo>
                    <a:pt x="68" y="76"/>
                    <a:pt x="68" y="76"/>
                    <a:pt x="68" y="76"/>
                  </a:cubicBezTo>
                  <a:cubicBezTo>
                    <a:pt x="75" y="76"/>
                    <a:pt x="75" y="76"/>
                    <a:pt x="75" y="76"/>
                  </a:cubicBezTo>
                  <a:cubicBezTo>
                    <a:pt x="75" y="68"/>
                    <a:pt x="75" y="68"/>
                    <a:pt x="75" y="68"/>
                  </a:cubicBezTo>
                  <a:cubicBezTo>
                    <a:pt x="75" y="68"/>
                    <a:pt x="75" y="68"/>
                    <a:pt x="75" y="68"/>
                  </a:cubicBezTo>
                  <a:cubicBezTo>
                    <a:pt x="75" y="64"/>
                    <a:pt x="77" y="61"/>
                    <a:pt x="79" y="58"/>
                  </a:cubicBezTo>
                  <a:cubicBezTo>
                    <a:pt x="82" y="55"/>
                    <a:pt x="85" y="54"/>
                    <a:pt x="89" y="54"/>
                  </a:cubicBezTo>
                  <a:cubicBezTo>
                    <a:pt x="93" y="54"/>
                    <a:pt x="96" y="55"/>
                    <a:pt x="99" y="58"/>
                  </a:cubicBezTo>
                  <a:cubicBezTo>
                    <a:pt x="101" y="61"/>
                    <a:pt x="103" y="64"/>
                    <a:pt x="103" y="68"/>
                  </a:cubicBezTo>
                  <a:cubicBezTo>
                    <a:pt x="103" y="71"/>
                    <a:pt x="101" y="75"/>
                    <a:pt x="99" y="77"/>
                  </a:cubicBezTo>
                  <a:cubicBezTo>
                    <a:pt x="96" y="80"/>
                    <a:pt x="93" y="81"/>
                    <a:pt x="89" y="81"/>
                  </a:cubicBezTo>
                  <a:cubicBezTo>
                    <a:pt x="81" y="81"/>
                    <a:pt x="81" y="81"/>
                    <a:pt x="81" y="81"/>
                  </a:cubicBezTo>
                  <a:cubicBezTo>
                    <a:pt x="81" y="135"/>
                    <a:pt x="81" y="135"/>
                    <a:pt x="81" y="135"/>
                  </a:cubicBezTo>
                  <a:cubicBezTo>
                    <a:pt x="82" y="135"/>
                    <a:pt x="83" y="135"/>
                    <a:pt x="84" y="135"/>
                  </a:cubicBezTo>
                  <a:cubicBezTo>
                    <a:pt x="89" y="135"/>
                    <a:pt x="91" y="134"/>
                    <a:pt x="92" y="129"/>
                  </a:cubicBezTo>
                  <a:cubicBezTo>
                    <a:pt x="93" y="124"/>
                    <a:pt x="94" y="116"/>
                    <a:pt x="96" y="111"/>
                  </a:cubicBezTo>
                  <a:cubicBezTo>
                    <a:pt x="101" y="102"/>
                    <a:pt x="106" y="94"/>
                    <a:pt x="110" y="85"/>
                  </a:cubicBezTo>
                  <a:cubicBezTo>
                    <a:pt x="116" y="74"/>
                    <a:pt x="118" y="64"/>
                    <a:pt x="115" y="53"/>
                  </a:cubicBezTo>
                  <a:close/>
                  <a:moveTo>
                    <a:pt x="75" y="5"/>
                  </a:moveTo>
                  <a:cubicBezTo>
                    <a:pt x="75" y="2"/>
                    <a:pt x="73" y="0"/>
                    <a:pt x="70" y="0"/>
                  </a:cubicBezTo>
                  <a:cubicBezTo>
                    <a:pt x="70" y="0"/>
                    <a:pt x="70" y="0"/>
                    <a:pt x="70" y="0"/>
                  </a:cubicBezTo>
                  <a:cubicBezTo>
                    <a:pt x="67" y="0"/>
                    <a:pt x="65" y="2"/>
                    <a:pt x="65" y="5"/>
                  </a:cubicBezTo>
                  <a:cubicBezTo>
                    <a:pt x="65" y="14"/>
                    <a:pt x="65" y="14"/>
                    <a:pt x="65" y="14"/>
                  </a:cubicBezTo>
                  <a:cubicBezTo>
                    <a:pt x="65" y="17"/>
                    <a:pt x="67" y="19"/>
                    <a:pt x="70" y="19"/>
                  </a:cubicBezTo>
                  <a:cubicBezTo>
                    <a:pt x="70" y="19"/>
                    <a:pt x="70" y="19"/>
                    <a:pt x="70" y="19"/>
                  </a:cubicBezTo>
                  <a:cubicBezTo>
                    <a:pt x="73" y="19"/>
                    <a:pt x="75" y="17"/>
                    <a:pt x="75" y="14"/>
                  </a:cubicBezTo>
                  <a:lnTo>
                    <a:pt x="75" y="5"/>
                  </a:lnTo>
                  <a:close/>
                  <a:moveTo>
                    <a:pt x="103" y="13"/>
                  </a:moveTo>
                  <a:cubicBezTo>
                    <a:pt x="104" y="11"/>
                    <a:pt x="103" y="8"/>
                    <a:pt x="101" y="7"/>
                  </a:cubicBezTo>
                  <a:cubicBezTo>
                    <a:pt x="101" y="7"/>
                    <a:pt x="101" y="7"/>
                    <a:pt x="101" y="7"/>
                  </a:cubicBezTo>
                  <a:cubicBezTo>
                    <a:pt x="98" y="5"/>
                    <a:pt x="95" y="6"/>
                    <a:pt x="94" y="9"/>
                  </a:cubicBezTo>
                  <a:cubicBezTo>
                    <a:pt x="89" y="17"/>
                    <a:pt x="89" y="17"/>
                    <a:pt x="89" y="17"/>
                  </a:cubicBezTo>
                  <a:cubicBezTo>
                    <a:pt x="88" y="19"/>
                    <a:pt x="89" y="22"/>
                    <a:pt x="91" y="24"/>
                  </a:cubicBezTo>
                  <a:cubicBezTo>
                    <a:pt x="91" y="24"/>
                    <a:pt x="91" y="24"/>
                    <a:pt x="91" y="24"/>
                  </a:cubicBezTo>
                  <a:cubicBezTo>
                    <a:pt x="94" y="25"/>
                    <a:pt x="97" y="24"/>
                    <a:pt x="98" y="21"/>
                  </a:cubicBezTo>
                  <a:lnTo>
                    <a:pt x="103" y="13"/>
                  </a:lnTo>
                  <a:close/>
                  <a:moveTo>
                    <a:pt x="123" y="30"/>
                  </a:moveTo>
                  <a:cubicBezTo>
                    <a:pt x="125" y="28"/>
                    <a:pt x="125" y="25"/>
                    <a:pt x="124" y="22"/>
                  </a:cubicBezTo>
                  <a:cubicBezTo>
                    <a:pt x="124" y="22"/>
                    <a:pt x="124" y="22"/>
                    <a:pt x="124" y="22"/>
                  </a:cubicBezTo>
                  <a:cubicBezTo>
                    <a:pt x="122" y="20"/>
                    <a:pt x="119" y="20"/>
                    <a:pt x="117" y="22"/>
                  </a:cubicBezTo>
                  <a:cubicBezTo>
                    <a:pt x="110" y="28"/>
                    <a:pt x="110" y="28"/>
                    <a:pt x="110" y="28"/>
                  </a:cubicBezTo>
                  <a:cubicBezTo>
                    <a:pt x="108" y="30"/>
                    <a:pt x="107" y="33"/>
                    <a:pt x="109" y="35"/>
                  </a:cubicBezTo>
                  <a:cubicBezTo>
                    <a:pt x="109" y="35"/>
                    <a:pt x="109" y="35"/>
                    <a:pt x="109" y="35"/>
                  </a:cubicBezTo>
                  <a:cubicBezTo>
                    <a:pt x="111" y="37"/>
                    <a:pt x="114" y="38"/>
                    <a:pt x="116" y="36"/>
                  </a:cubicBezTo>
                  <a:lnTo>
                    <a:pt x="123" y="30"/>
                  </a:lnTo>
                  <a:close/>
                  <a:moveTo>
                    <a:pt x="134" y="54"/>
                  </a:moveTo>
                  <a:cubicBezTo>
                    <a:pt x="137" y="54"/>
                    <a:pt x="139" y="51"/>
                    <a:pt x="138" y="48"/>
                  </a:cubicBezTo>
                  <a:cubicBezTo>
                    <a:pt x="138" y="48"/>
                    <a:pt x="138" y="48"/>
                    <a:pt x="138" y="48"/>
                  </a:cubicBezTo>
                  <a:cubicBezTo>
                    <a:pt x="138" y="46"/>
                    <a:pt x="135" y="44"/>
                    <a:pt x="132" y="44"/>
                  </a:cubicBezTo>
                  <a:cubicBezTo>
                    <a:pt x="123" y="46"/>
                    <a:pt x="123" y="46"/>
                    <a:pt x="123" y="46"/>
                  </a:cubicBezTo>
                  <a:cubicBezTo>
                    <a:pt x="120" y="46"/>
                    <a:pt x="119" y="49"/>
                    <a:pt x="119" y="52"/>
                  </a:cubicBezTo>
                  <a:cubicBezTo>
                    <a:pt x="119" y="52"/>
                    <a:pt x="119" y="52"/>
                    <a:pt x="119" y="52"/>
                  </a:cubicBezTo>
                  <a:cubicBezTo>
                    <a:pt x="120" y="54"/>
                    <a:pt x="122" y="56"/>
                    <a:pt x="125" y="56"/>
                  </a:cubicBezTo>
                  <a:lnTo>
                    <a:pt x="134" y="54"/>
                  </a:lnTo>
                  <a:close/>
                  <a:moveTo>
                    <a:pt x="132" y="81"/>
                  </a:moveTo>
                  <a:cubicBezTo>
                    <a:pt x="134" y="82"/>
                    <a:pt x="137" y="80"/>
                    <a:pt x="138" y="77"/>
                  </a:cubicBezTo>
                  <a:cubicBezTo>
                    <a:pt x="138" y="77"/>
                    <a:pt x="138" y="77"/>
                    <a:pt x="138" y="77"/>
                  </a:cubicBezTo>
                  <a:cubicBezTo>
                    <a:pt x="138" y="74"/>
                    <a:pt x="136" y="72"/>
                    <a:pt x="134" y="71"/>
                  </a:cubicBezTo>
                  <a:cubicBezTo>
                    <a:pt x="125" y="69"/>
                    <a:pt x="125" y="69"/>
                    <a:pt x="125" y="69"/>
                  </a:cubicBezTo>
                  <a:cubicBezTo>
                    <a:pt x="122" y="69"/>
                    <a:pt x="119" y="71"/>
                    <a:pt x="119" y="73"/>
                  </a:cubicBezTo>
                  <a:cubicBezTo>
                    <a:pt x="119" y="73"/>
                    <a:pt x="119" y="73"/>
                    <a:pt x="119" y="73"/>
                  </a:cubicBezTo>
                  <a:cubicBezTo>
                    <a:pt x="118" y="76"/>
                    <a:pt x="120" y="79"/>
                    <a:pt x="123" y="79"/>
                  </a:cubicBezTo>
                  <a:lnTo>
                    <a:pt x="132" y="81"/>
                  </a:lnTo>
                  <a:close/>
                  <a:moveTo>
                    <a:pt x="41" y="21"/>
                  </a:moveTo>
                  <a:cubicBezTo>
                    <a:pt x="42" y="24"/>
                    <a:pt x="45" y="25"/>
                    <a:pt x="48" y="24"/>
                  </a:cubicBezTo>
                  <a:cubicBezTo>
                    <a:pt x="48" y="24"/>
                    <a:pt x="48" y="24"/>
                    <a:pt x="48" y="24"/>
                  </a:cubicBezTo>
                  <a:cubicBezTo>
                    <a:pt x="50" y="22"/>
                    <a:pt x="51" y="19"/>
                    <a:pt x="50" y="17"/>
                  </a:cubicBezTo>
                  <a:cubicBezTo>
                    <a:pt x="45" y="9"/>
                    <a:pt x="45" y="9"/>
                    <a:pt x="45" y="9"/>
                  </a:cubicBezTo>
                  <a:cubicBezTo>
                    <a:pt x="44" y="6"/>
                    <a:pt x="41" y="5"/>
                    <a:pt x="38" y="7"/>
                  </a:cubicBezTo>
                  <a:cubicBezTo>
                    <a:pt x="38" y="7"/>
                    <a:pt x="38" y="7"/>
                    <a:pt x="38" y="7"/>
                  </a:cubicBezTo>
                  <a:cubicBezTo>
                    <a:pt x="36" y="8"/>
                    <a:pt x="35" y="11"/>
                    <a:pt x="36" y="13"/>
                  </a:cubicBezTo>
                  <a:lnTo>
                    <a:pt x="41" y="21"/>
                  </a:lnTo>
                  <a:close/>
                  <a:moveTo>
                    <a:pt x="23" y="36"/>
                  </a:moveTo>
                  <a:cubicBezTo>
                    <a:pt x="25" y="38"/>
                    <a:pt x="28" y="37"/>
                    <a:pt x="30" y="35"/>
                  </a:cubicBezTo>
                  <a:cubicBezTo>
                    <a:pt x="30" y="35"/>
                    <a:pt x="30" y="35"/>
                    <a:pt x="30" y="35"/>
                  </a:cubicBezTo>
                  <a:cubicBezTo>
                    <a:pt x="32" y="33"/>
                    <a:pt x="31" y="30"/>
                    <a:pt x="29" y="28"/>
                  </a:cubicBezTo>
                  <a:cubicBezTo>
                    <a:pt x="22" y="22"/>
                    <a:pt x="22" y="22"/>
                    <a:pt x="22" y="22"/>
                  </a:cubicBezTo>
                  <a:cubicBezTo>
                    <a:pt x="20" y="20"/>
                    <a:pt x="17" y="20"/>
                    <a:pt x="15" y="22"/>
                  </a:cubicBezTo>
                  <a:cubicBezTo>
                    <a:pt x="15" y="22"/>
                    <a:pt x="15" y="22"/>
                    <a:pt x="15" y="22"/>
                  </a:cubicBezTo>
                  <a:cubicBezTo>
                    <a:pt x="14" y="25"/>
                    <a:pt x="14" y="28"/>
                    <a:pt x="16" y="30"/>
                  </a:cubicBezTo>
                  <a:lnTo>
                    <a:pt x="23" y="36"/>
                  </a:lnTo>
                  <a:close/>
                  <a:moveTo>
                    <a:pt x="14" y="56"/>
                  </a:moveTo>
                  <a:cubicBezTo>
                    <a:pt x="17" y="56"/>
                    <a:pt x="19" y="54"/>
                    <a:pt x="20" y="52"/>
                  </a:cubicBezTo>
                  <a:cubicBezTo>
                    <a:pt x="20" y="52"/>
                    <a:pt x="20" y="52"/>
                    <a:pt x="20" y="52"/>
                  </a:cubicBezTo>
                  <a:cubicBezTo>
                    <a:pt x="20" y="49"/>
                    <a:pt x="19" y="46"/>
                    <a:pt x="16" y="46"/>
                  </a:cubicBezTo>
                  <a:cubicBezTo>
                    <a:pt x="7" y="44"/>
                    <a:pt x="7" y="44"/>
                    <a:pt x="7" y="44"/>
                  </a:cubicBezTo>
                  <a:cubicBezTo>
                    <a:pt x="4" y="44"/>
                    <a:pt x="1" y="46"/>
                    <a:pt x="1" y="48"/>
                  </a:cubicBezTo>
                  <a:cubicBezTo>
                    <a:pt x="1" y="48"/>
                    <a:pt x="1" y="48"/>
                    <a:pt x="1" y="48"/>
                  </a:cubicBezTo>
                  <a:cubicBezTo>
                    <a:pt x="0" y="51"/>
                    <a:pt x="2" y="54"/>
                    <a:pt x="5" y="54"/>
                  </a:cubicBezTo>
                  <a:lnTo>
                    <a:pt x="14" y="56"/>
                  </a:lnTo>
                  <a:close/>
                  <a:moveTo>
                    <a:pt x="16" y="79"/>
                  </a:moveTo>
                  <a:cubicBezTo>
                    <a:pt x="19" y="79"/>
                    <a:pt x="21" y="76"/>
                    <a:pt x="20" y="73"/>
                  </a:cubicBezTo>
                  <a:cubicBezTo>
                    <a:pt x="20" y="73"/>
                    <a:pt x="20" y="73"/>
                    <a:pt x="20" y="73"/>
                  </a:cubicBezTo>
                  <a:cubicBezTo>
                    <a:pt x="20" y="71"/>
                    <a:pt x="17" y="69"/>
                    <a:pt x="14" y="69"/>
                  </a:cubicBezTo>
                  <a:cubicBezTo>
                    <a:pt x="5" y="71"/>
                    <a:pt x="5" y="71"/>
                    <a:pt x="5" y="71"/>
                  </a:cubicBezTo>
                  <a:cubicBezTo>
                    <a:pt x="3" y="72"/>
                    <a:pt x="1" y="74"/>
                    <a:pt x="1" y="77"/>
                  </a:cubicBezTo>
                  <a:cubicBezTo>
                    <a:pt x="1" y="77"/>
                    <a:pt x="1" y="77"/>
                    <a:pt x="1" y="77"/>
                  </a:cubicBezTo>
                  <a:cubicBezTo>
                    <a:pt x="2" y="80"/>
                    <a:pt x="5" y="82"/>
                    <a:pt x="7" y="81"/>
                  </a:cubicBezTo>
                  <a:lnTo>
                    <a:pt x="16" y="79"/>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446" name="Google Shape;446;p8"/>
          <p:cNvSpPr/>
          <p:nvPr/>
        </p:nvSpPr>
        <p:spPr>
          <a:xfrm>
            <a:off x="4138931" y="3637720"/>
            <a:ext cx="1592262" cy="1592262"/>
          </a:xfrm>
          <a:custGeom>
            <a:rect b="b" l="l" r="r" t="t"/>
            <a:pathLst>
              <a:path extrusionOk="0" h="411" w="411">
                <a:moveTo>
                  <a:pt x="192" y="0"/>
                </a:moveTo>
                <a:cubicBezTo>
                  <a:pt x="190" y="1"/>
                  <a:pt x="188" y="3"/>
                  <a:pt x="186" y="4"/>
                </a:cubicBezTo>
                <a:cubicBezTo>
                  <a:pt x="7" y="183"/>
                  <a:pt x="7" y="183"/>
                  <a:pt x="7" y="183"/>
                </a:cubicBezTo>
                <a:cubicBezTo>
                  <a:pt x="1" y="190"/>
                  <a:pt x="0" y="200"/>
                  <a:pt x="4" y="208"/>
                </a:cubicBezTo>
                <a:cubicBezTo>
                  <a:pt x="55" y="288"/>
                  <a:pt x="123" y="356"/>
                  <a:pt x="203" y="406"/>
                </a:cubicBezTo>
                <a:cubicBezTo>
                  <a:pt x="211" y="411"/>
                  <a:pt x="221" y="410"/>
                  <a:pt x="227" y="403"/>
                </a:cubicBezTo>
                <a:cubicBezTo>
                  <a:pt x="406" y="225"/>
                  <a:pt x="406" y="225"/>
                  <a:pt x="406" y="225"/>
                </a:cubicBezTo>
                <a:cubicBezTo>
                  <a:pt x="408" y="223"/>
                  <a:pt x="410" y="221"/>
                  <a:pt x="411" y="218"/>
                </a:cubicBezTo>
                <a:cubicBezTo>
                  <a:pt x="310" y="181"/>
                  <a:pt x="230" y="101"/>
                  <a:pt x="192" y="0"/>
                </a:cubicBezTo>
                <a:close/>
              </a:path>
            </a:pathLst>
          </a:custGeom>
          <a:solidFill>
            <a:srgbClr val="0A98C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47" name="Google Shape;447;p8"/>
          <p:cNvSpPr/>
          <p:nvPr/>
        </p:nvSpPr>
        <p:spPr>
          <a:xfrm>
            <a:off x="6613128" y="980282"/>
            <a:ext cx="1590675" cy="1592262"/>
          </a:xfrm>
          <a:custGeom>
            <a:rect b="b" l="l" r="r" t="t"/>
            <a:pathLst>
              <a:path extrusionOk="0" h="411" w="411">
                <a:moveTo>
                  <a:pt x="219" y="411"/>
                </a:moveTo>
                <a:cubicBezTo>
                  <a:pt x="221" y="410"/>
                  <a:pt x="223" y="409"/>
                  <a:pt x="225" y="407"/>
                </a:cubicBezTo>
                <a:cubicBezTo>
                  <a:pt x="404" y="228"/>
                  <a:pt x="404" y="228"/>
                  <a:pt x="404" y="228"/>
                </a:cubicBezTo>
                <a:cubicBezTo>
                  <a:pt x="410" y="221"/>
                  <a:pt x="411" y="211"/>
                  <a:pt x="407" y="204"/>
                </a:cubicBezTo>
                <a:cubicBezTo>
                  <a:pt x="356" y="124"/>
                  <a:pt x="288" y="56"/>
                  <a:pt x="208" y="5"/>
                </a:cubicBezTo>
                <a:cubicBezTo>
                  <a:pt x="200" y="0"/>
                  <a:pt x="190" y="1"/>
                  <a:pt x="184" y="8"/>
                </a:cubicBezTo>
                <a:cubicBezTo>
                  <a:pt x="5" y="187"/>
                  <a:pt x="5" y="187"/>
                  <a:pt x="5" y="187"/>
                </a:cubicBezTo>
                <a:cubicBezTo>
                  <a:pt x="3" y="189"/>
                  <a:pt x="1" y="191"/>
                  <a:pt x="0" y="193"/>
                </a:cubicBezTo>
                <a:cubicBezTo>
                  <a:pt x="101" y="231"/>
                  <a:pt x="181" y="311"/>
                  <a:pt x="219" y="411"/>
                </a:cubicBezTo>
                <a:close/>
              </a:path>
            </a:pathLst>
          </a:custGeom>
          <a:solidFill>
            <a:srgbClr val="FF912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448" name="Google Shape;448;p8"/>
          <p:cNvGrpSpPr/>
          <p:nvPr/>
        </p:nvGrpSpPr>
        <p:grpSpPr>
          <a:xfrm>
            <a:off x="7581306" y="1921533"/>
            <a:ext cx="998538" cy="2173288"/>
            <a:chOff x="7518400" y="2343150"/>
            <a:chExt cx="998538" cy="2173288"/>
          </a:xfrm>
        </p:grpSpPr>
        <p:sp>
          <p:nvSpPr>
            <p:cNvPr id="449" name="Google Shape;449;p8"/>
            <p:cNvSpPr/>
            <p:nvPr/>
          </p:nvSpPr>
          <p:spPr>
            <a:xfrm>
              <a:off x="7540625" y="3849688"/>
              <a:ext cx="941388" cy="666750"/>
            </a:xfrm>
            <a:custGeom>
              <a:rect b="b" l="l" r="r" t="t"/>
              <a:pathLst>
                <a:path extrusionOk="0" h="172" w="243">
                  <a:moveTo>
                    <a:pt x="162" y="162"/>
                  </a:moveTo>
                  <a:cubicBezTo>
                    <a:pt x="172" y="172"/>
                    <a:pt x="188" y="169"/>
                    <a:pt x="194" y="157"/>
                  </a:cubicBezTo>
                  <a:cubicBezTo>
                    <a:pt x="217" y="107"/>
                    <a:pt x="233" y="54"/>
                    <a:pt x="243" y="0"/>
                  </a:cubicBezTo>
                  <a:cubicBezTo>
                    <a:pt x="0" y="0"/>
                    <a:pt x="0" y="0"/>
                    <a:pt x="0" y="0"/>
                  </a:cubicBezTo>
                  <a:lnTo>
                    <a:pt x="162" y="162"/>
                  </a:lnTo>
                  <a:close/>
                </a:path>
              </a:pathLst>
            </a:custGeom>
            <a:solidFill>
              <a:srgbClr val="CC233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50" name="Google Shape;450;p8"/>
            <p:cNvSpPr/>
            <p:nvPr/>
          </p:nvSpPr>
          <p:spPr>
            <a:xfrm>
              <a:off x="7540625" y="2343150"/>
              <a:ext cx="941388" cy="669925"/>
            </a:xfrm>
            <a:custGeom>
              <a:rect b="b" l="l" r="r" t="t"/>
              <a:pathLst>
                <a:path extrusionOk="0" h="173" w="243">
                  <a:moveTo>
                    <a:pt x="194" y="16"/>
                  </a:moveTo>
                  <a:cubicBezTo>
                    <a:pt x="188" y="3"/>
                    <a:pt x="172" y="0"/>
                    <a:pt x="162" y="10"/>
                  </a:cubicBezTo>
                  <a:cubicBezTo>
                    <a:pt x="0" y="173"/>
                    <a:pt x="0" y="173"/>
                    <a:pt x="0" y="173"/>
                  </a:cubicBezTo>
                  <a:cubicBezTo>
                    <a:pt x="243" y="173"/>
                    <a:pt x="243" y="173"/>
                    <a:pt x="243" y="173"/>
                  </a:cubicBezTo>
                  <a:cubicBezTo>
                    <a:pt x="233" y="118"/>
                    <a:pt x="217" y="66"/>
                    <a:pt x="194" y="16"/>
                  </a:cubicBezTo>
                  <a:close/>
                </a:path>
              </a:pathLst>
            </a:custGeom>
            <a:solidFill>
              <a:srgbClr val="F06E7A"/>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51" name="Google Shape;451;p8"/>
            <p:cNvSpPr/>
            <p:nvPr/>
          </p:nvSpPr>
          <p:spPr>
            <a:xfrm>
              <a:off x="7518400" y="3013075"/>
              <a:ext cx="998538" cy="836613"/>
            </a:xfrm>
            <a:custGeom>
              <a:rect b="b" l="l" r="r" t="t"/>
              <a:pathLst>
                <a:path extrusionOk="0" h="216" w="258">
                  <a:moveTo>
                    <a:pt x="258" y="108"/>
                  </a:moveTo>
                  <a:cubicBezTo>
                    <a:pt x="258" y="76"/>
                    <a:pt x="256" y="45"/>
                    <a:pt x="251" y="14"/>
                  </a:cubicBezTo>
                  <a:cubicBezTo>
                    <a:pt x="250" y="9"/>
                    <a:pt x="250" y="4"/>
                    <a:pt x="249" y="0"/>
                  </a:cubicBezTo>
                  <a:cubicBezTo>
                    <a:pt x="6" y="0"/>
                    <a:pt x="6" y="0"/>
                    <a:pt x="6" y="0"/>
                  </a:cubicBezTo>
                  <a:cubicBezTo>
                    <a:pt x="2" y="3"/>
                    <a:pt x="0" y="8"/>
                    <a:pt x="0" y="14"/>
                  </a:cubicBezTo>
                  <a:cubicBezTo>
                    <a:pt x="0" y="202"/>
                    <a:pt x="0" y="202"/>
                    <a:pt x="0" y="202"/>
                  </a:cubicBezTo>
                  <a:cubicBezTo>
                    <a:pt x="0" y="207"/>
                    <a:pt x="2" y="212"/>
                    <a:pt x="6" y="216"/>
                  </a:cubicBezTo>
                  <a:cubicBezTo>
                    <a:pt x="249" y="216"/>
                    <a:pt x="249" y="216"/>
                    <a:pt x="249" y="216"/>
                  </a:cubicBezTo>
                  <a:cubicBezTo>
                    <a:pt x="250" y="211"/>
                    <a:pt x="250" y="206"/>
                    <a:pt x="251" y="202"/>
                  </a:cubicBezTo>
                  <a:cubicBezTo>
                    <a:pt x="256" y="171"/>
                    <a:pt x="258" y="139"/>
                    <a:pt x="258" y="108"/>
                  </a:cubicBezTo>
                  <a:close/>
                </a:path>
              </a:pathLst>
            </a:custGeom>
            <a:solidFill>
              <a:srgbClr val="E2495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pic>
        <p:nvPicPr>
          <p:cNvPr descr="Blackboard outline" id="452" name="Google Shape;452;p8"/>
          <p:cNvPicPr preferRelativeResize="0"/>
          <p:nvPr/>
        </p:nvPicPr>
        <p:blipFill rotWithShape="1">
          <a:blip r:embed="rId3">
            <a:alphaModFix/>
          </a:blip>
          <a:srcRect b="0" l="0" r="0" t="0"/>
          <a:stretch/>
        </p:blipFill>
        <p:spPr>
          <a:xfrm>
            <a:off x="7002761" y="1279196"/>
            <a:ext cx="914400" cy="914400"/>
          </a:xfrm>
          <a:prstGeom prst="rect">
            <a:avLst/>
          </a:prstGeom>
          <a:noFill/>
          <a:ln>
            <a:noFill/>
          </a:ln>
        </p:spPr>
      </p:pic>
      <p:pic>
        <p:nvPicPr>
          <p:cNvPr descr="Classroom outline" id="453" name="Google Shape;453;p8"/>
          <p:cNvPicPr preferRelativeResize="0"/>
          <p:nvPr/>
        </p:nvPicPr>
        <p:blipFill rotWithShape="1">
          <a:blip r:embed="rId4">
            <a:alphaModFix/>
          </a:blip>
          <a:srcRect b="0" l="0" r="0" t="0"/>
          <a:stretch/>
        </p:blipFill>
        <p:spPr>
          <a:xfrm>
            <a:off x="7617025" y="2591207"/>
            <a:ext cx="914400" cy="914400"/>
          </a:xfrm>
          <a:prstGeom prst="rect">
            <a:avLst/>
          </a:prstGeom>
          <a:noFill/>
          <a:ln>
            <a:noFill/>
          </a:ln>
        </p:spPr>
      </p:pic>
      <p:pic>
        <p:nvPicPr>
          <p:cNvPr descr="Cheers outline" id="454" name="Google Shape;454;p8"/>
          <p:cNvPicPr preferRelativeResize="0"/>
          <p:nvPr/>
        </p:nvPicPr>
        <p:blipFill rotWithShape="1">
          <a:blip r:embed="rId5">
            <a:alphaModFix/>
          </a:blip>
          <a:srcRect b="0" l="0" r="0" t="0"/>
          <a:stretch/>
        </p:blipFill>
        <p:spPr>
          <a:xfrm>
            <a:off x="7099400" y="3973123"/>
            <a:ext cx="914400" cy="914400"/>
          </a:xfrm>
          <a:prstGeom prst="rect">
            <a:avLst/>
          </a:prstGeom>
          <a:noFill/>
          <a:ln>
            <a:noFill/>
          </a:ln>
        </p:spPr>
      </p:pic>
      <p:pic>
        <p:nvPicPr>
          <p:cNvPr descr="Clipboard Partially Checked outline" id="455" name="Google Shape;455;p8"/>
          <p:cNvPicPr preferRelativeResize="0"/>
          <p:nvPr/>
        </p:nvPicPr>
        <p:blipFill rotWithShape="1">
          <a:blip r:embed="rId6">
            <a:alphaModFix/>
          </a:blip>
          <a:srcRect b="0" l="0" r="0" t="0"/>
          <a:stretch/>
        </p:blipFill>
        <p:spPr>
          <a:xfrm>
            <a:off x="4402272" y="3997633"/>
            <a:ext cx="914400" cy="914400"/>
          </a:xfrm>
          <a:prstGeom prst="rect">
            <a:avLst/>
          </a:prstGeom>
          <a:noFill/>
          <a:ln>
            <a:noFill/>
          </a:ln>
        </p:spPr>
      </p:pic>
      <p:pic>
        <p:nvPicPr>
          <p:cNvPr descr="User outline" id="456" name="Google Shape;456;p8"/>
          <p:cNvPicPr preferRelativeResize="0"/>
          <p:nvPr/>
        </p:nvPicPr>
        <p:blipFill rotWithShape="1">
          <a:blip r:embed="rId7">
            <a:alphaModFix/>
          </a:blip>
          <a:srcRect b="0" l="0" r="0" t="0"/>
          <a:stretch/>
        </p:blipFill>
        <p:spPr>
          <a:xfrm>
            <a:off x="3761264" y="2668538"/>
            <a:ext cx="914400" cy="914400"/>
          </a:xfrm>
          <a:prstGeom prst="rect">
            <a:avLst/>
          </a:prstGeom>
          <a:noFill/>
          <a:ln>
            <a:noFill/>
          </a:ln>
        </p:spPr>
      </p:pic>
      <p:pic>
        <p:nvPicPr>
          <p:cNvPr descr="Users outline" id="457" name="Google Shape;457;p8"/>
          <p:cNvPicPr preferRelativeResize="0"/>
          <p:nvPr/>
        </p:nvPicPr>
        <p:blipFill rotWithShape="1">
          <a:blip r:embed="rId8">
            <a:alphaModFix/>
          </a:blip>
          <a:srcRect b="0" l="0" r="0" t="0"/>
          <a:stretch/>
        </p:blipFill>
        <p:spPr>
          <a:xfrm>
            <a:off x="5707016" y="4947824"/>
            <a:ext cx="914400" cy="914400"/>
          </a:xfrm>
          <a:prstGeom prst="rect">
            <a:avLst/>
          </a:prstGeom>
          <a:noFill/>
          <a:ln>
            <a:noFill/>
          </a:ln>
        </p:spPr>
      </p:pic>
      <p:pic>
        <p:nvPicPr>
          <p:cNvPr descr="Reflection outline" id="458" name="Google Shape;458;p8"/>
          <p:cNvPicPr preferRelativeResize="0"/>
          <p:nvPr/>
        </p:nvPicPr>
        <p:blipFill rotWithShape="1">
          <a:blip r:embed="rId9">
            <a:alphaModFix/>
          </a:blip>
          <a:srcRect b="0" l="0" r="0" t="0"/>
          <a:stretch/>
        </p:blipFill>
        <p:spPr>
          <a:xfrm>
            <a:off x="4324351" y="1238698"/>
            <a:ext cx="914400" cy="914400"/>
          </a:xfrm>
          <a:prstGeom prst="rect">
            <a:avLst/>
          </a:prstGeom>
          <a:noFill/>
          <a:ln>
            <a:noFill/>
          </a:ln>
        </p:spPr>
      </p:pic>
      <p:sp>
        <p:nvSpPr>
          <p:cNvPr id="459" name="Google Shape;459;p8"/>
          <p:cNvSpPr txBox="1"/>
          <p:nvPr/>
        </p:nvSpPr>
        <p:spPr>
          <a:xfrm>
            <a:off x="0" y="60359"/>
            <a:ext cx="12192000" cy="52322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800">
                <a:solidFill>
                  <a:srgbClr val="7F7F7F"/>
                </a:solidFill>
                <a:latin typeface="Calibri"/>
                <a:ea typeface="Calibri"/>
                <a:cs typeface="Calibri"/>
                <a:sym typeface="Calibri"/>
              </a:rPr>
              <a:t>Lindenow South Primary Instructional Learning Model </a:t>
            </a:r>
            <a:endParaRPr b="1" sz="2800">
              <a:solidFill>
                <a:srgbClr val="7F7F7F"/>
              </a:solidFill>
              <a:latin typeface="Calibri"/>
              <a:ea typeface="Calibri"/>
              <a:cs typeface="Calibri"/>
              <a:sym typeface="Calibri"/>
            </a:endParaRPr>
          </a:p>
        </p:txBody>
      </p:sp>
      <p:pic>
        <p:nvPicPr>
          <p:cNvPr descr="A group of children posing for a photo in front of a sign&#10;&#10;Description automatically generated with medium confidence" id="460" name="Google Shape;460;p8"/>
          <p:cNvPicPr preferRelativeResize="0"/>
          <p:nvPr/>
        </p:nvPicPr>
        <p:blipFill rotWithShape="1">
          <a:blip r:embed="rId10">
            <a:alphaModFix/>
          </a:blip>
          <a:srcRect b="0" l="0" r="0" t="0"/>
          <a:stretch/>
        </p:blipFill>
        <p:spPr>
          <a:xfrm>
            <a:off x="3761264" y="774153"/>
            <a:ext cx="4761905" cy="4761905"/>
          </a:xfrm>
          <a:prstGeom prst="rect">
            <a:avLst/>
          </a:prstGeom>
          <a:noFill/>
          <a:ln>
            <a:noFill/>
          </a:ln>
        </p:spPr>
      </p:pic>
      <p:sp>
        <p:nvSpPr>
          <p:cNvPr id="461" name="Google Shape;461;p8"/>
          <p:cNvSpPr txBox="1"/>
          <p:nvPr/>
        </p:nvSpPr>
        <p:spPr>
          <a:xfrm>
            <a:off x="-56515" y="578875"/>
            <a:ext cx="3973910" cy="295465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rgbClr val="002060"/>
                </a:solidFill>
                <a:latin typeface="Arial Black"/>
                <a:ea typeface="Arial Black"/>
                <a:cs typeface="Arial Black"/>
                <a:sym typeface="Arial Black"/>
              </a:rPr>
              <a:t>What is the teacher doing?</a:t>
            </a:r>
            <a:endParaRPr/>
          </a:p>
          <a:p>
            <a:pPr indent="-285750" lvl="0" marL="285750" marR="0" rtl="0" algn="l">
              <a:spcBef>
                <a:spcPts val="0"/>
              </a:spcBef>
              <a:spcAft>
                <a:spcPts val="0"/>
              </a:spcAft>
              <a:buClr>
                <a:srgbClr val="002060"/>
              </a:buClr>
              <a:buSzPts val="1400"/>
              <a:buFont typeface="Arial"/>
              <a:buChar char="•"/>
            </a:pPr>
            <a:r>
              <a:rPr lang="en-US" sz="1400">
                <a:solidFill>
                  <a:srgbClr val="002060"/>
                </a:solidFill>
                <a:latin typeface="Calibri"/>
                <a:ea typeface="Calibri"/>
                <a:cs typeface="Calibri"/>
                <a:sym typeface="Calibri"/>
              </a:rPr>
              <a:t>Provides opportunities to apply students' new knowledge. </a:t>
            </a:r>
            <a:endParaRPr/>
          </a:p>
          <a:p>
            <a:pPr indent="-285750" lvl="0" marL="285750" marR="0" rtl="0" algn="l">
              <a:spcBef>
                <a:spcPts val="0"/>
              </a:spcBef>
              <a:spcAft>
                <a:spcPts val="0"/>
              </a:spcAft>
              <a:buClr>
                <a:srgbClr val="002060"/>
              </a:buClr>
              <a:buSzPts val="1400"/>
              <a:buFont typeface="Arial"/>
              <a:buChar char="•"/>
            </a:pPr>
            <a:r>
              <a:rPr lang="en-US" sz="1400">
                <a:solidFill>
                  <a:srgbClr val="002060"/>
                </a:solidFill>
                <a:latin typeface="Calibri"/>
                <a:ea typeface="Calibri"/>
                <a:cs typeface="Calibri"/>
                <a:sym typeface="Calibri"/>
              </a:rPr>
              <a:t>Facilitates invitational or guided small groups.</a:t>
            </a:r>
            <a:endParaRPr/>
          </a:p>
          <a:p>
            <a:pPr indent="-285750" lvl="0" marL="285750" marR="0" rtl="0" algn="l">
              <a:spcBef>
                <a:spcPts val="0"/>
              </a:spcBef>
              <a:spcAft>
                <a:spcPts val="0"/>
              </a:spcAft>
              <a:buClr>
                <a:srgbClr val="002060"/>
              </a:buClr>
              <a:buSzPts val="1400"/>
              <a:buFont typeface="Arial"/>
              <a:buChar char="•"/>
            </a:pPr>
            <a:r>
              <a:rPr lang="en-US" sz="1400">
                <a:solidFill>
                  <a:srgbClr val="002060"/>
                </a:solidFill>
                <a:latin typeface="Calibri"/>
                <a:ea typeface="Calibri"/>
                <a:cs typeface="Calibri"/>
                <a:sym typeface="Calibri"/>
              </a:rPr>
              <a:t>Roaming conferences – one on one or table talk groupings. </a:t>
            </a:r>
            <a:endParaRPr/>
          </a:p>
          <a:p>
            <a:pPr indent="-285750" lvl="0" marL="285750" marR="0" rtl="0" algn="l">
              <a:spcBef>
                <a:spcPts val="0"/>
              </a:spcBef>
              <a:spcAft>
                <a:spcPts val="0"/>
              </a:spcAft>
              <a:buClr>
                <a:srgbClr val="002060"/>
              </a:buClr>
              <a:buSzPts val="1400"/>
              <a:buFont typeface="Arial"/>
              <a:buChar char="•"/>
            </a:pPr>
            <a:r>
              <a:rPr lang="en-US" sz="1400">
                <a:solidFill>
                  <a:srgbClr val="002060"/>
                </a:solidFill>
                <a:latin typeface="Calibri"/>
                <a:ea typeface="Calibri"/>
                <a:cs typeface="Calibri"/>
                <a:sym typeface="Calibri"/>
              </a:rPr>
              <a:t>Taking anecdotal notes to record further teaching. </a:t>
            </a:r>
            <a:endParaRPr/>
          </a:p>
          <a:p>
            <a:pPr indent="-285750" lvl="0" marL="285750" marR="0" rtl="0" algn="l">
              <a:spcBef>
                <a:spcPts val="0"/>
              </a:spcBef>
              <a:spcAft>
                <a:spcPts val="0"/>
              </a:spcAft>
              <a:buClr>
                <a:srgbClr val="002060"/>
              </a:buClr>
              <a:buSzPts val="1400"/>
              <a:buFont typeface="Arial"/>
              <a:buChar char="•"/>
            </a:pPr>
            <a:r>
              <a:rPr lang="en-US" sz="1400">
                <a:solidFill>
                  <a:srgbClr val="002060"/>
                </a:solidFill>
                <a:latin typeface="Calibri"/>
                <a:ea typeface="Calibri"/>
                <a:cs typeface="Calibri"/>
                <a:sym typeface="Calibri"/>
              </a:rPr>
              <a:t>Roams providing enabling prompts for struggling students and extending prompts for advancing students. </a:t>
            </a:r>
            <a:endParaRPr/>
          </a:p>
          <a:p>
            <a:pPr indent="-285750" lvl="0" marL="285750" marR="0" rtl="0" algn="l">
              <a:spcBef>
                <a:spcPts val="0"/>
              </a:spcBef>
              <a:spcAft>
                <a:spcPts val="0"/>
              </a:spcAft>
              <a:buClr>
                <a:srgbClr val="002060"/>
              </a:buClr>
              <a:buSzPts val="1400"/>
              <a:buFont typeface="Arial"/>
              <a:buChar char="•"/>
            </a:pPr>
            <a:r>
              <a:rPr lang="en-US" sz="1400">
                <a:solidFill>
                  <a:srgbClr val="002060"/>
                </a:solidFill>
                <a:latin typeface="Calibri"/>
                <a:ea typeface="Calibri"/>
                <a:cs typeface="Calibri"/>
                <a:sym typeface="Calibri"/>
              </a:rPr>
              <a:t>Offering feedback verbally based on observations. </a:t>
            </a:r>
            <a:endParaRPr sz="1800">
              <a:solidFill>
                <a:srgbClr val="002060"/>
              </a:solidFill>
              <a:latin typeface="Arial Black"/>
              <a:ea typeface="Arial Black"/>
              <a:cs typeface="Arial Black"/>
              <a:sym typeface="Arial Black"/>
            </a:endParaRPr>
          </a:p>
        </p:txBody>
      </p:sp>
      <p:sp>
        <p:nvSpPr>
          <p:cNvPr id="462" name="Google Shape;462;p8"/>
          <p:cNvSpPr txBox="1"/>
          <p:nvPr/>
        </p:nvSpPr>
        <p:spPr>
          <a:xfrm>
            <a:off x="-32264" y="3751782"/>
            <a:ext cx="3897853" cy="252376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rgbClr val="002060"/>
                </a:solidFill>
                <a:latin typeface="Arial Black"/>
                <a:ea typeface="Arial Black"/>
                <a:cs typeface="Arial Black"/>
                <a:sym typeface="Arial Black"/>
              </a:rPr>
              <a:t>What are the students doing?</a:t>
            </a:r>
            <a:endParaRPr/>
          </a:p>
          <a:p>
            <a:pPr indent="-285750" lvl="0" marL="285750" marR="0" rtl="0" algn="l">
              <a:spcBef>
                <a:spcPts val="0"/>
              </a:spcBef>
              <a:spcAft>
                <a:spcPts val="0"/>
              </a:spcAft>
              <a:buClr>
                <a:srgbClr val="002060"/>
              </a:buClr>
              <a:buSzPts val="1400"/>
              <a:buFont typeface="Arial"/>
              <a:buChar char="•"/>
            </a:pPr>
            <a:r>
              <a:rPr lang="en-US" sz="1400">
                <a:solidFill>
                  <a:srgbClr val="002060"/>
                </a:solidFill>
                <a:latin typeface="Calibri"/>
                <a:ea typeface="Calibri"/>
                <a:cs typeface="Calibri"/>
                <a:sym typeface="Calibri"/>
              </a:rPr>
              <a:t>Applying and demonstrating their level of understanding.</a:t>
            </a:r>
            <a:endParaRPr/>
          </a:p>
          <a:p>
            <a:pPr indent="-285750" lvl="0" marL="285750" marR="0" rtl="0" algn="l">
              <a:spcBef>
                <a:spcPts val="0"/>
              </a:spcBef>
              <a:spcAft>
                <a:spcPts val="0"/>
              </a:spcAft>
              <a:buClr>
                <a:srgbClr val="002060"/>
              </a:buClr>
              <a:buSzPts val="1400"/>
              <a:buFont typeface="Arial"/>
              <a:buChar char="•"/>
            </a:pPr>
            <a:r>
              <a:rPr lang="en-US" sz="1400">
                <a:solidFill>
                  <a:srgbClr val="002060"/>
                </a:solidFill>
                <a:latin typeface="Calibri"/>
                <a:ea typeface="Calibri"/>
                <a:cs typeface="Calibri"/>
                <a:sym typeface="Calibri"/>
              </a:rPr>
              <a:t>Monitoring their learning against the success criteria. </a:t>
            </a:r>
            <a:endParaRPr/>
          </a:p>
          <a:p>
            <a:pPr indent="-285750" lvl="0" marL="285750" marR="0" rtl="0" algn="l">
              <a:spcBef>
                <a:spcPts val="0"/>
              </a:spcBef>
              <a:spcAft>
                <a:spcPts val="0"/>
              </a:spcAft>
              <a:buClr>
                <a:srgbClr val="002060"/>
              </a:buClr>
              <a:buSzPts val="1400"/>
              <a:buFont typeface="Arial"/>
              <a:buChar char="•"/>
            </a:pPr>
            <a:r>
              <a:rPr lang="en-US" sz="1400">
                <a:solidFill>
                  <a:srgbClr val="002060"/>
                </a:solidFill>
                <a:latin typeface="Calibri"/>
                <a:ea typeface="Calibri"/>
                <a:cs typeface="Calibri"/>
                <a:sym typeface="Calibri"/>
              </a:rPr>
              <a:t>Identifying learning needs to join invitational groups and to extend their understanding. </a:t>
            </a:r>
            <a:endParaRPr/>
          </a:p>
          <a:p>
            <a:pPr indent="-285750" lvl="0" marL="285750" marR="0" rtl="0" algn="l">
              <a:spcBef>
                <a:spcPts val="0"/>
              </a:spcBef>
              <a:spcAft>
                <a:spcPts val="0"/>
              </a:spcAft>
              <a:buClr>
                <a:srgbClr val="002060"/>
              </a:buClr>
              <a:buSzPts val="1400"/>
              <a:buFont typeface="Arial"/>
              <a:buChar char="•"/>
            </a:pPr>
            <a:r>
              <a:rPr lang="en-US" sz="1400">
                <a:solidFill>
                  <a:srgbClr val="002060"/>
                </a:solidFill>
                <a:latin typeface="Calibri"/>
                <a:ea typeface="Calibri"/>
                <a:cs typeface="Calibri"/>
                <a:sym typeface="Calibri"/>
              </a:rPr>
              <a:t>Working in small groups, partners or independently. </a:t>
            </a:r>
            <a:endParaRPr/>
          </a:p>
          <a:p>
            <a:pPr indent="0" lvl="0" marL="0" marR="0" rtl="0" algn="l">
              <a:spcBef>
                <a:spcPts val="0"/>
              </a:spcBef>
              <a:spcAft>
                <a:spcPts val="0"/>
              </a:spcAft>
              <a:buNone/>
            </a:pPr>
            <a:r>
              <a:t/>
            </a:r>
            <a:endParaRPr sz="1400">
              <a:solidFill>
                <a:srgbClr val="002060"/>
              </a:solidFill>
              <a:latin typeface="Calibri"/>
              <a:ea typeface="Calibri"/>
              <a:cs typeface="Calibri"/>
              <a:sym typeface="Calibri"/>
            </a:endParaRPr>
          </a:p>
          <a:p>
            <a:pPr indent="-196850" lvl="0" marL="285750" marR="0" rtl="0" algn="l">
              <a:spcBef>
                <a:spcPts val="0"/>
              </a:spcBef>
              <a:spcAft>
                <a:spcPts val="0"/>
              </a:spcAft>
              <a:buClr>
                <a:schemeClr val="dk1"/>
              </a:buClr>
              <a:buSzPts val="1400"/>
              <a:buFont typeface="Arial"/>
              <a:buNone/>
            </a:pPr>
            <a:r>
              <a:t/>
            </a:r>
            <a:endParaRPr sz="1400">
              <a:solidFill>
                <a:srgbClr val="002060"/>
              </a:solidFill>
              <a:latin typeface="Calibri"/>
              <a:ea typeface="Calibri"/>
              <a:cs typeface="Calibri"/>
              <a:sym typeface="Calibri"/>
            </a:endParaRPr>
          </a:p>
        </p:txBody>
      </p:sp>
      <p:pic>
        <p:nvPicPr>
          <p:cNvPr id="463" name="Google Shape;463;p8"/>
          <p:cNvPicPr preferRelativeResize="0"/>
          <p:nvPr/>
        </p:nvPicPr>
        <p:blipFill rotWithShape="1">
          <a:blip r:embed="rId11">
            <a:alphaModFix/>
          </a:blip>
          <a:srcRect b="0" l="0" r="0" t="0"/>
          <a:stretch/>
        </p:blipFill>
        <p:spPr>
          <a:xfrm>
            <a:off x="566636" y="5949354"/>
            <a:ext cx="11451532" cy="895351"/>
          </a:xfrm>
          <a:prstGeom prst="rect">
            <a:avLst/>
          </a:prstGeom>
          <a:noFill/>
          <a:ln>
            <a:noFill/>
          </a:ln>
        </p:spPr>
      </p:pic>
      <p:sp>
        <p:nvSpPr>
          <p:cNvPr id="464" name="Google Shape;464;p8"/>
          <p:cNvSpPr txBox="1"/>
          <p:nvPr/>
        </p:nvSpPr>
        <p:spPr>
          <a:xfrm>
            <a:off x="8622785" y="2080165"/>
            <a:ext cx="3533116" cy="409342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rgbClr val="1E4E79"/>
                </a:solidFill>
                <a:latin typeface="Arial Black"/>
                <a:ea typeface="Arial Black"/>
                <a:cs typeface="Arial Black"/>
                <a:sym typeface="Arial Black"/>
              </a:rPr>
              <a:t>Collaboration</a:t>
            </a:r>
            <a:endParaRPr/>
          </a:p>
          <a:p>
            <a:pPr indent="0" lvl="0" marL="0" marR="0" rtl="0" algn="l">
              <a:spcBef>
                <a:spcPts val="0"/>
              </a:spcBef>
              <a:spcAft>
                <a:spcPts val="0"/>
              </a:spcAft>
              <a:buNone/>
            </a:pPr>
            <a:r>
              <a:rPr lang="en-US" sz="1400">
                <a:solidFill>
                  <a:srgbClr val="002060"/>
                </a:solidFill>
                <a:latin typeface="Calibri"/>
                <a:ea typeface="Calibri"/>
                <a:cs typeface="Calibri"/>
                <a:sym typeface="Calibri"/>
              </a:rPr>
              <a:t>Collaborative and/or independent</a:t>
            </a:r>
            <a:endParaRPr/>
          </a:p>
          <a:p>
            <a:pPr indent="0" lvl="0" marL="0" marR="0" rtl="0" algn="l">
              <a:spcBef>
                <a:spcPts val="0"/>
              </a:spcBef>
              <a:spcAft>
                <a:spcPts val="0"/>
              </a:spcAft>
              <a:buNone/>
            </a:pPr>
            <a:r>
              <a:rPr lang="en-US" sz="1400">
                <a:solidFill>
                  <a:srgbClr val="002060"/>
                </a:solidFill>
                <a:latin typeface="Calibri"/>
                <a:ea typeface="Calibri"/>
                <a:cs typeface="Calibri"/>
                <a:sym typeface="Calibri"/>
              </a:rPr>
              <a:t>Practice/Learning </a:t>
            </a:r>
            <a:endParaRPr/>
          </a:p>
          <a:p>
            <a:pPr indent="0" lvl="0" marL="0" marR="0" rtl="0" algn="l">
              <a:spcBef>
                <a:spcPts val="0"/>
              </a:spcBef>
              <a:spcAft>
                <a:spcPts val="0"/>
              </a:spcAft>
              <a:buNone/>
            </a:pPr>
            <a:r>
              <a:rPr lang="en-US" sz="1400">
                <a:solidFill>
                  <a:srgbClr val="002060"/>
                </a:solidFill>
                <a:latin typeface="Calibri"/>
                <a:ea typeface="Calibri"/>
                <a:cs typeface="Calibri"/>
                <a:sym typeface="Calibri"/>
              </a:rPr>
              <a:t> </a:t>
            </a:r>
            <a:endParaRPr/>
          </a:p>
          <a:p>
            <a:pPr indent="0" lvl="0" marL="0" marR="0" rtl="0" algn="l">
              <a:spcBef>
                <a:spcPts val="0"/>
              </a:spcBef>
              <a:spcAft>
                <a:spcPts val="0"/>
              </a:spcAft>
              <a:buNone/>
            </a:pPr>
            <a:r>
              <a:rPr lang="en-US" sz="1400">
                <a:solidFill>
                  <a:srgbClr val="002060"/>
                </a:solidFill>
                <a:latin typeface="Calibri"/>
                <a:ea typeface="Calibri"/>
                <a:cs typeface="Calibri"/>
                <a:sym typeface="Calibri"/>
              </a:rPr>
              <a:t>The students apply the skills from the minilesson to develop/demonstrate their level of understanding. This could be in small guided groups, invitational teacher groups, in partners or independently.</a:t>
            </a:r>
            <a:endParaRPr/>
          </a:p>
          <a:p>
            <a:pPr indent="0" lvl="0" marL="0" marR="0" rtl="0" algn="l">
              <a:spcBef>
                <a:spcPts val="0"/>
              </a:spcBef>
              <a:spcAft>
                <a:spcPts val="0"/>
              </a:spcAft>
              <a:buNone/>
            </a:pPr>
            <a:r>
              <a:rPr lang="en-US" sz="1400">
                <a:solidFill>
                  <a:srgbClr val="002060"/>
                </a:solidFill>
                <a:latin typeface="Calibri"/>
                <a:ea typeface="Calibri"/>
                <a:cs typeface="Calibri"/>
                <a:sym typeface="Calibri"/>
              </a:rPr>
              <a:t> </a:t>
            </a:r>
            <a:endParaRPr/>
          </a:p>
          <a:p>
            <a:pPr indent="0" lvl="0" marL="0" marR="0" rtl="0" algn="l">
              <a:spcBef>
                <a:spcPts val="0"/>
              </a:spcBef>
              <a:spcAft>
                <a:spcPts val="0"/>
              </a:spcAft>
              <a:buNone/>
            </a:pPr>
            <a:r>
              <a:rPr lang="en-US" sz="1400">
                <a:solidFill>
                  <a:srgbClr val="002060"/>
                </a:solidFill>
                <a:latin typeface="Calibri"/>
                <a:ea typeface="Calibri"/>
                <a:cs typeface="Calibri"/>
                <a:sym typeface="Calibri"/>
              </a:rPr>
              <a:t>The teacher confers with individuals and small groups to learn more about their understanding and application of the skill in order to provide the appropriate scaffolds.</a:t>
            </a:r>
            <a:endParaRPr/>
          </a:p>
          <a:p>
            <a:pPr indent="0" lvl="0" marL="0" marR="0" rtl="0" algn="l">
              <a:spcBef>
                <a:spcPts val="0"/>
              </a:spcBef>
              <a:spcAft>
                <a:spcPts val="0"/>
              </a:spcAft>
              <a:buNone/>
            </a:pPr>
            <a:r>
              <a:t/>
            </a:r>
            <a:endParaRPr sz="1400">
              <a:solidFill>
                <a:srgbClr val="002060"/>
              </a:solidFill>
              <a:latin typeface="Calibri"/>
              <a:ea typeface="Calibri"/>
              <a:cs typeface="Calibri"/>
              <a:sym typeface="Calibri"/>
            </a:endParaRPr>
          </a:p>
          <a:p>
            <a:pPr indent="0" lvl="0" marL="0" marR="0" rtl="0" algn="ctr">
              <a:spcBef>
                <a:spcPts val="0"/>
              </a:spcBef>
              <a:spcAft>
                <a:spcPts val="0"/>
              </a:spcAft>
              <a:buNone/>
            </a:pPr>
            <a:r>
              <a:rPr b="1" i="1" lang="en-US" sz="1600" u="sng">
                <a:solidFill>
                  <a:srgbClr val="002060"/>
                </a:solidFill>
                <a:latin typeface="Calibri"/>
                <a:ea typeface="Calibri"/>
                <a:cs typeface="Calibri"/>
                <a:sym typeface="Calibri"/>
              </a:rPr>
              <a:t>You do, I help</a:t>
            </a:r>
            <a:r>
              <a:rPr b="1" i="1" lang="en-US" sz="1400" u="sng">
                <a:solidFill>
                  <a:srgbClr val="002060"/>
                </a:solidFill>
                <a:latin typeface="Calibri"/>
                <a:ea typeface="Calibri"/>
                <a:cs typeface="Calibri"/>
                <a:sym typeface="Calibri"/>
              </a:rPr>
              <a:t>. </a:t>
            </a:r>
            <a:endParaRPr/>
          </a:p>
          <a:p>
            <a:pPr indent="0" lvl="0" marL="0" marR="0" rtl="0" algn="l">
              <a:spcBef>
                <a:spcPts val="0"/>
              </a:spcBef>
              <a:spcAft>
                <a:spcPts val="0"/>
              </a:spcAft>
              <a:buNone/>
            </a:pPr>
            <a:r>
              <a:rPr lang="en-US" sz="1800">
                <a:solidFill>
                  <a:srgbClr val="000000"/>
                </a:solidFill>
                <a:latin typeface="Times New Roman"/>
                <a:ea typeface="Times New Roman"/>
                <a:cs typeface="Times New Roman"/>
                <a:sym typeface="Times New Roman"/>
              </a:rPr>
              <a:t> </a:t>
            </a:r>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250"/>
                                  </p:stCondLst>
                                  <p:childTnLst>
                                    <p:set>
                                      <p:cBhvr>
                                        <p:cTn dur="1" fill="hold">
                                          <p:stCondLst>
                                            <p:cond delay="0"/>
                                          </p:stCondLst>
                                        </p:cTn>
                                        <p:tgtEl>
                                          <p:spTgt spid="432"/>
                                        </p:tgtEl>
                                        <p:attrNameLst>
                                          <p:attrName>style.visibility</p:attrName>
                                        </p:attrNameLst>
                                      </p:cBhvr>
                                      <p:to>
                                        <p:strVal val="visible"/>
                                      </p:to>
                                    </p:set>
                                    <p:anim calcmode="lin" valueType="num">
                                      <p:cBhvr additive="base">
                                        <p:cTn dur="1250"/>
                                        <p:tgtEl>
                                          <p:spTgt spid="432"/>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4">
                                  <p:stCondLst>
                                    <p:cond delay="250"/>
                                  </p:stCondLst>
                                  <p:childTnLst>
                                    <p:set>
                                      <p:cBhvr>
                                        <p:cTn dur="1" fill="hold">
                                          <p:stCondLst>
                                            <p:cond delay="0"/>
                                          </p:stCondLst>
                                        </p:cTn>
                                        <p:tgtEl>
                                          <p:spTgt spid="436"/>
                                        </p:tgtEl>
                                        <p:attrNameLst>
                                          <p:attrName>style.visibility</p:attrName>
                                        </p:attrNameLst>
                                      </p:cBhvr>
                                      <p:to>
                                        <p:strVal val="visible"/>
                                      </p:to>
                                    </p:set>
                                    <p:anim calcmode="lin" valueType="num">
                                      <p:cBhvr additive="base">
                                        <p:cTn dur="1250"/>
                                        <p:tgtEl>
                                          <p:spTgt spid="436"/>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2">
                                  <p:stCondLst>
                                    <p:cond delay="250"/>
                                  </p:stCondLst>
                                  <p:childTnLst>
                                    <p:set>
                                      <p:cBhvr>
                                        <p:cTn dur="1" fill="hold">
                                          <p:stCondLst>
                                            <p:cond delay="0"/>
                                          </p:stCondLst>
                                        </p:cTn>
                                        <p:tgtEl>
                                          <p:spTgt spid="448"/>
                                        </p:tgtEl>
                                        <p:attrNameLst>
                                          <p:attrName>style.visibility</p:attrName>
                                        </p:attrNameLst>
                                      </p:cBhvr>
                                      <p:to>
                                        <p:strVal val="visible"/>
                                      </p:to>
                                    </p:set>
                                    <p:anim calcmode="lin" valueType="num">
                                      <p:cBhvr additive="base">
                                        <p:cTn dur="1250"/>
                                        <p:tgtEl>
                                          <p:spTgt spid="448"/>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1">
                                  <p:stCondLst>
                                    <p:cond delay="250"/>
                                  </p:stCondLst>
                                  <p:childTnLst>
                                    <p:set>
                                      <p:cBhvr>
                                        <p:cTn dur="1" fill="hold">
                                          <p:stCondLst>
                                            <p:cond delay="0"/>
                                          </p:stCondLst>
                                        </p:cTn>
                                        <p:tgtEl>
                                          <p:spTgt spid="441"/>
                                        </p:tgtEl>
                                        <p:attrNameLst>
                                          <p:attrName>style.visibility</p:attrName>
                                        </p:attrNameLst>
                                      </p:cBhvr>
                                      <p:to>
                                        <p:strVal val="visible"/>
                                      </p:to>
                                    </p:set>
                                    <p:anim calcmode="lin" valueType="num">
                                      <p:cBhvr additive="base">
                                        <p:cTn dur="1250"/>
                                        <p:tgtEl>
                                          <p:spTgt spid="441"/>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6F9FC"/>
            </a:gs>
            <a:gs pos="74000">
              <a:srgbClr val="B3D1EC"/>
            </a:gs>
            <a:gs pos="83000">
              <a:srgbClr val="B3D1EC"/>
            </a:gs>
            <a:gs pos="100000">
              <a:srgbClr val="CCE0F2"/>
            </a:gs>
          </a:gsLst>
          <a:lin ang="5400000" scaled="0"/>
        </a:gradFill>
      </p:bgPr>
    </p:bg>
    <p:spTree>
      <p:nvGrpSpPr>
        <p:cNvPr id="468" name="Shape 468"/>
        <p:cNvGrpSpPr/>
        <p:nvPr/>
      </p:nvGrpSpPr>
      <p:grpSpPr>
        <a:xfrm>
          <a:off x="0" y="0"/>
          <a:ext cx="0" cy="0"/>
          <a:chOff x="0" y="0"/>
          <a:chExt cx="0" cy="0"/>
        </a:xfrm>
      </p:grpSpPr>
      <p:sp>
        <p:nvSpPr>
          <p:cNvPr id="469" name="Google Shape;469;p9"/>
          <p:cNvSpPr txBox="1"/>
          <p:nvPr/>
        </p:nvSpPr>
        <p:spPr>
          <a:xfrm>
            <a:off x="38867" y="5846435"/>
            <a:ext cx="2493378" cy="60007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470" name="Google Shape;470;p9"/>
          <p:cNvSpPr txBox="1"/>
          <p:nvPr/>
        </p:nvSpPr>
        <p:spPr>
          <a:xfrm>
            <a:off x="9849421" y="3934637"/>
            <a:ext cx="2168747" cy="98240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471" name="Google Shape;471;p9"/>
          <p:cNvSpPr txBox="1"/>
          <p:nvPr/>
        </p:nvSpPr>
        <p:spPr>
          <a:xfrm>
            <a:off x="157413" y="504018"/>
            <a:ext cx="2493378" cy="89202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472" name="Google Shape;472;p9"/>
          <p:cNvSpPr txBox="1"/>
          <p:nvPr/>
        </p:nvSpPr>
        <p:spPr>
          <a:xfrm>
            <a:off x="75818" y="2240288"/>
            <a:ext cx="2578297" cy="600075"/>
          </a:xfrm>
          <a:prstGeom prst="rect">
            <a:avLst/>
          </a:prstGeom>
          <a:noFill/>
          <a:ln>
            <a:noFill/>
          </a:ln>
        </p:spPr>
        <p:txBody>
          <a:bodyPr anchorCtr="0" anchor="t" bIns="45700" lIns="91425" spcFirstLastPara="1" rIns="91425" wrap="square" tIns="45700">
            <a:noAutofit/>
          </a:bodyPr>
          <a:lstStyle/>
          <a:p>
            <a:pPr indent="-101600" lvl="0" marL="171450" marR="0" rtl="0" algn="l">
              <a:spcBef>
                <a:spcPts val="0"/>
              </a:spcBef>
              <a:spcAft>
                <a:spcPts val="0"/>
              </a:spcAft>
              <a:buClr>
                <a:srgbClr val="000000"/>
              </a:buClr>
              <a:buSzPts val="1100"/>
              <a:buFont typeface="Arial"/>
              <a:buNone/>
            </a:pPr>
            <a:r>
              <a:t/>
            </a:r>
            <a:endParaRPr sz="1100">
              <a:solidFill>
                <a:srgbClr val="000000"/>
              </a:solidFill>
              <a:latin typeface="Arial"/>
              <a:ea typeface="Arial"/>
              <a:cs typeface="Arial"/>
              <a:sym typeface="Arial"/>
            </a:endParaRPr>
          </a:p>
          <a:p>
            <a:pPr indent="-101600" lvl="0" marL="171450" marR="0" rtl="0" algn="l">
              <a:spcBef>
                <a:spcPts val="0"/>
              </a:spcBef>
              <a:spcAft>
                <a:spcPts val="0"/>
              </a:spcAft>
              <a:buClr>
                <a:srgbClr val="000000"/>
              </a:buClr>
              <a:buSzPts val="1100"/>
              <a:buFont typeface="Arial"/>
              <a:buNone/>
            </a:pPr>
            <a:r>
              <a:t/>
            </a:r>
            <a:endParaRPr sz="1100">
              <a:solidFill>
                <a:srgbClr val="000000"/>
              </a:solidFill>
              <a:latin typeface="Arial"/>
              <a:ea typeface="Arial"/>
              <a:cs typeface="Arial"/>
              <a:sym typeface="Arial"/>
            </a:endParaRPr>
          </a:p>
          <a:p>
            <a:pPr indent="-215900" lvl="0" marL="285750" marR="0" rtl="0" algn="l">
              <a:spcBef>
                <a:spcPts val="0"/>
              </a:spcBef>
              <a:spcAft>
                <a:spcPts val="0"/>
              </a:spcAft>
              <a:buClr>
                <a:srgbClr val="000000"/>
              </a:buClr>
              <a:buSzPts val="1100"/>
              <a:buFont typeface="Arial"/>
              <a:buNone/>
            </a:pPr>
            <a:r>
              <a:t/>
            </a:r>
            <a:endParaRPr sz="1400">
              <a:solidFill>
                <a:srgbClr val="000000"/>
              </a:solidFill>
              <a:latin typeface="Arial"/>
              <a:ea typeface="Arial"/>
              <a:cs typeface="Arial"/>
              <a:sym typeface="Arial"/>
            </a:endParaRPr>
          </a:p>
        </p:txBody>
      </p:sp>
      <p:sp>
        <p:nvSpPr>
          <p:cNvPr id="473" name="Google Shape;473;p9"/>
          <p:cNvSpPr txBox="1"/>
          <p:nvPr/>
        </p:nvSpPr>
        <p:spPr>
          <a:xfrm>
            <a:off x="40837" y="3114308"/>
            <a:ext cx="2026632" cy="1274948"/>
          </a:xfrm>
          <a:prstGeom prst="rect">
            <a:avLst/>
          </a:prstGeom>
          <a:noFill/>
          <a:ln>
            <a:noFill/>
          </a:ln>
        </p:spPr>
        <p:txBody>
          <a:bodyPr anchorCtr="0" anchor="t" bIns="45700" lIns="91425" spcFirstLastPara="1" rIns="91425" wrap="square" tIns="45700">
            <a:noAutofit/>
          </a:bodyPr>
          <a:lstStyle/>
          <a:p>
            <a:pPr indent="-101600" lvl="0" marL="171450" marR="0" rtl="0" algn="l">
              <a:spcBef>
                <a:spcPts val="0"/>
              </a:spcBef>
              <a:spcAft>
                <a:spcPts val="0"/>
              </a:spcAft>
              <a:buClr>
                <a:srgbClr val="000000"/>
              </a:buClr>
              <a:buSzPts val="1100"/>
              <a:buFont typeface="Arial"/>
              <a:buNone/>
            </a:pPr>
            <a:r>
              <a:t/>
            </a:r>
            <a:endParaRPr sz="1100">
              <a:solidFill>
                <a:srgbClr val="000000"/>
              </a:solidFill>
              <a:latin typeface="Arial"/>
              <a:ea typeface="Arial"/>
              <a:cs typeface="Arial"/>
              <a:sym typeface="Arial"/>
            </a:endParaRPr>
          </a:p>
        </p:txBody>
      </p:sp>
      <p:sp>
        <p:nvSpPr>
          <p:cNvPr id="474" name="Google Shape;474;p9"/>
          <p:cNvSpPr/>
          <p:nvPr/>
        </p:nvSpPr>
        <p:spPr>
          <a:xfrm>
            <a:off x="4043363" y="1370013"/>
            <a:ext cx="1592262" cy="1592262"/>
          </a:xfrm>
          <a:custGeom>
            <a:rect b="b" l="l" r="r" t="t"/>
            <a:pathLst>
              <a:path extrusionOk="0" h="411" w="411">
                <a:moveTo>
                  <a:pt x="411" y="193"/>
                </a:moveTo>
                <a:cubicBezTo>
                  <a:pt x="410" y="191"/>
                  <a:pt x="408" y="189"/>
                  <a:pt x="406" y="187"/>
                </a:cubicBezTo>
                <a:cubicBezTo>
                  <a:pt x="227" y="8"/>
                  <a:pt x="227" y="8"/>
                  <a:pt x="227" y="8"/>
                </a:cubicBezTo>
                <a:cubicBezTo>
                  <a:pt x="221" y="1"/>
                  <a:pt x="211" y="0"/>
                  <a:pt x="203" y="5"/>
                </a:cubicBezTo>
                <a:cubicBezTo>
                  <a:pt x="123" y="56"/>
                  <a:pt x="55" y="124"/>
                  <a:pt x="4" y="204"/>
                </a:cubicBezTo>
                <a:cubicBezTo>
                  <a:pt x="0" y="211"/>
                  <a:pt x="1" y="221"/>
                  <a:pt x="7" y="228"/>
                </a:cubicBezTo>
                <a:cubicBezTo>
                  <a:pt x="186" y="407"/>
                  <a:pt x="186" y="407"/>
                  <a:pt x="186" y="407"/>
                </a:cubicBezTo>
                <a:cubicBezTo>
                  <a:pt x="188" y="409"/>
                  <a:pt x="190" y="410"/>
                  <a:pt x="192" y="411"/>
                </a:cubicBezTo>
                <a:cubicBezTo>
                  <a:pt x="230" y="311"/>
                  <a:pt x="310" y="231"/>
                  <a:pt x="411" y="193"/>
                </a:cubicBezTo>
                <a:close/>
              </a:path>
            </a:pathLst>
          </a:custGeom>
          <a:solidFill>
            <a:srgbClr val="64DAA9"/>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475" name="Google Shape;475;p9"/>
          <p:cNvGrpSpPr/>
          <p:nvPr/>
        </p:nvGrpSpPr>
        <p:grpSpPr>
          <a:xfrm>
            <a:off x="3684588" y="2343150"/>
            <a:ext cx="998537" cy="2173288"/>
            <a:chOff x="3684588" y="2343150"/>
            <a:chExt cx="998537" cy="2173288"/>
          </a:xfrm>
        </p:grpSpPr>
        <p:sp>
          <p:nvSpPr>
            <p:cNvPr id="476" name="Google Shape;476;p9"/>
            <p:cNvSpPr/>
            <p:nvPr/>
          </p:nvSpPr>
          <p:spPr>
            <a:xfrm>
              <a:off x="3684588" y="3013075"/>
              <a:ext cx="998537" cy="836613"/>
            </a:xfrm>
            <a:custGeom>
              <a:rect b="b" l="l" r="r" t="t"/>
              <a:pathLst>
                <a:path extrusionOk="0" h="216" w="258">
                  <a:moveTo>
                    <a:pt x="258" y="14"/>
                  </a:moveTo>
                  <a:cubicBezTo>
                    <a:pt x="258" y="8"/>
                    <a:pt x="256" y="3"/>
                    <a:pt x="252" y="0"/>
                  </a:cubicBezTo>
                  <a:cubicBezTo>
                    <a:pt x="9" y="0"/>
                    <a:pt x="9" y="0"/>
                    <a:pt x="9" y="0"/>
                  </a:cubicBezTo>
                  <a:cubicBezTo>
                    <a:pt x="8" y="4"/>
                    <a:pt x="8" y="9"/>
                    <a:pt x="7" y="14"/>
                  </a:cubicBezTo>
                  <a:cubicBezTo>
                    <a:pt x="2" y="45"/>
                    <a:pt x="0" y="76"/>
                    <a:pt x="0" y="108"/>
                  </a:cubicBezTo>
                  <a:cubicBezTo>
                    <a:pt x="0" y="139"/>
                    <a:pt x="2" y="171"/>
                    <a:pt x="7" y="202"/>
                  </a:cubicBezTo>
                  <a:cubicBezTo>
                    <a:pt x="8" y="206"/>
                    <a:pt x="8" y="211"/>
                    <a:pt x="9" y="216"/>
                  </a:cubicBezTo>
                  <a:cubicBezTo>
                    <a:pt x="252" y="216"/>
                    <a:pt x="252" y="216"/>
                    <a:pt x="252" y="216"/>
                  </a:cubicBezTo>
                  <a:cubicBezTo>
                    <a:pt x="256" y="212"/>
                    <a:pt x="258" y="207"/>
                    <a:pt x="258" y="202"/>
                  </a:cubicBezTo>
                  <a:lnTo>
                    <a:pt x="258" y="14"/>
                  </a:lnTo>
                  <a:close/>
                </a:path>
              </a:pathLst>
            </a:custGeom>
            <a:solidFill>
              <a:srgbClr val="64D1DA"/>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77" name="Google Shape;477;p9"/>
            <p:cNvSpPr/>
            <p:nvPr/>
          </p:nvSpPr>
          <p:spPr>
            <a:xfrm>
              <a:off x="3719513" y="2343150"/>
              <a:ext cx="939800" cy="669925"/>
            </a:xfrm>
            <a:custGeom>
              <a:rect b="b" l="l" r="r" t="t"/>
              <a:pathLst>
                <a:path extrusionOk="0" h="173" w="243">
                  <a:moveTo>
                    <a:pt x="81" y="10"/>
                  </a:moveTo>
                  <a:cubicBezTo>
                    <a:pt x="71" y="0"/>
                    <a:pt x="55" y="3"/>
                    <a:pt x="49" y="16"/>
                  </a:cubicBezTo>
                  <a:cubicBezTo>
                    <a:pt x="26" y="66"/>
                    <a:pt x="10" y="118"/>
                    <a:pt x="0" y="173"/>
                  </a:cubicBezTo>
                  <a:cubicBezTo>
                    <a:pt x="243" y="173"/>
                    <a:pt x="243" y="173"/>
                    <a:pt x="243" y="173"/>
                  </a:cubicBezTo>
                  <a:lnTo>
                    <a:pt x="81" y="10"/>
                  </a:lnTo>
                  <a:close/>
                </a:path>
              </a:pathLst>
            </a:custGeom>
            <a:solidFill>
              <a:srgbClr val="91E5E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78" name="Google Shape;478;p9"/>
            <p:cNvSpPr/>
            <p:nvPr/>
          </p:nvSpPr>
          <p:spPr>
            <a:xfrm>
              <a:off x="3719513" y="3849688"/>
              <a:ext cx="939800" cy="666750"/>
            </a:xfrm>
            <a:custGeom>
              <a:rect b="b" l="l" r="r" t="t"/>
              <a:pathLst>
                <a:path extrusionOk="0" h="172" w="243">
                  <a:moveTo>
                    <a:pt x="49" y="157"/>
                  </a:moveTo>
                  <a:cubicBezTo>
                    <a:pt x="55" y="169"/>
                    <a:pt x="71" y="172"/>
                    <a:pt x="81" y="162"/>
                  </a:cubicBezTo>
                  <a:cubicBezTo>
                    <a:pt x="243" y="0"/>
                    <a:pt x="243" y="0"/>
                    <a:pt x="243" y="0"/>
                  </a:cubicBezTo>
                  <a:cubicBezTo>
                    <a:pt x="0" y="0"/>
                    <a:pt x="0" y="0"/>
                    <a:pt x="0" y="0"/>
                  </a:cubicBezTo>
                  <a:cubicBezTo>
                    <a:pt x="10" y="54"/>
                    <a:pt x="26" y="107"/>
                    <a:pt x="49" y="157"/>
                  </a:cubicBezTo>
                  <a:close/>
                </a:path>
              </a:pathLst>
            </a:custGeom>
            <a:solidFill>
              <a:srgbClr val="2CC6D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479" name="Google Shape;479;p9"/>
          <p:cNvGrpSpPr/>
          <p:nvPr/>
        </p:nvGrpSpPr>
        <p:grpSpPr>
          <a:xfrm>
            <a:off x="5016500" y="4849813"/>
            <a:ext cx="2168525" cy="1000125"/>
            <a:chOff x="5016500" y="4849813"/>
            <a:chExt cx="2168525" cy="1000125"/>
          </a:xfrm>
        </p:grpSpPr>
        <p:sp>
          <p:nvSpPr>
            <p:cNvPr id="480" name="Google Shape;480;p9"/>
            <p:cNvSpPr/>
            <p:nvPr/>
          </p:nvSpPr>
          <p:spPr>
            <a:xfrm>
              <a:off x="6518275" y="4868863"/>
              <a:ext cx="666750" cy="941387"/>
            </a:xfrm>
            <a:custGeom>
              <a:rect b="b" l="l" r="r" t="t"/>
              <a:pathLst>
                <a:path extrusionOk="0" h="243" w="172">
                  <a:moveTo>
                    <a:pt x="157" y="195"/>
                  </a:moveTo>
                  <a:cubicBezTo>
                    <a:pt x="169" y="189"/>
                    <a:pt x="172" y="173"/>
                    <a:pt x="163" y="163"/>
                  </a:cubicBezTo>
                  <a:cubicBezTo>
                    <a:pt x="0" y="0"/>
                    <a:pt x="0" y="0"/>
                    <a:pt x="0" y="0"/>
                  </a:cubicBezTo>
                  <a:cubicBezTo>
                    <a:pt x="0" y="0"/>
                    <a:pt x="0" y="0"/>
                    <a:pt x="0" y="0"/>
                  </a:cubicBezTo>
                  <a:cubicBezTo>
                    <a:pt x="0" y="243"/>
                    <a:pt x="0" y="243"/>
                    <a:pt x="0" y="243"/>
                  </a:cubicBezTo>
                  <a:cubicBezTo>
                    <a:pt x="54" y="234"/>
                    <a:pt x="107" y="218"/>
                    <a:pt x="157" y="195"/>
                  </a:cubicBezTo>
                  <a:close/>
                </a:path>
              </a:pathLst>
            </a:custGeom>
            <a:solidFill>
              <a:srgbClr val="0A436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81" name="Google Shape;481;p9"/>
            <p:cNvSpPr/>
            <p:nvPr/>
          </p:nvSpPr>
          <p:spPr>
            <a:xfrm>
              <a:off x="5016500" y="4868863"/>
              <a:ext cx="665163" cy="941387"/>
            </a:xfrm>
            <a:custGeom>
              <a:rect b="b" l="l" r="r" t="t"/>
              <a:pathLst>
                <a:path extrusionOk="0" h="243" w="172">
                  <a:moveTo>
                    <a:pt x="172" y="0"/>
                  </a:moveTo>
                  <a:cubicBezTo>
                    <a:pt x="9" y="163"/>
                    <a:pt x="9" y="163"/>
                    <a:pt x="9" y="163"/>
                  </a:cubicBezTo>
                  <a:cubicBezTo>
                    <a:pt x="0" y="173"/>
                    <a:pt x="3" y="189"/>
                    <a:pt x="15" y="195"/>
                  </a:cubicBezTo>
                  <a:cubicBezTo>
                    <a:pt x="65" y="218"/>
                    <a:pt x="118" y="234"/>
                    <a:pt x="172" y="243"/>
                  </a:cubicBezTo>
                  <a:cubicBezTo>
                    <a:pt x="172" y="0"/>
                    <a:pt x="172" y="0"/>
                    <a:pt x="172" y="0"/>
                  </a:cubicBezTo>
                  <a:close/>
                </a:path>
              </a:pathLst>
            </a:custGeom>
            <a:solidFill>
              <a:srgbClr val="2070A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82" name="Google Shape;482;p9"/>
            <p:cNvSpPr/>
            <p:nvPr/>
          </p:nvSpPr>
          <p:spPr>
            <a:xfrm>
              <a:off x="5681663" y="4849813"/>
              <a:ext cx="836612" cy="1000125"/>
            </a:xfrm>
            <a:custGeom>
              <a:rect b="b" l="l" r="r" t="t"/>
              <a:pathLst>
                <a:path extrusionOk="0" h="258" w="216">
                  <a:moveTo>
                    <a:pt x="202" y="0"/>
                  </a:moveTo>
                  <a:cubicBezTo>
                    <a:pt x="14" y="0"/>
                    <a:pt x="14" y="0"/>
                    <a:pt x="14" y="0"/>
                  </a:cubicBezTo>
                  <a:cubicBezTo>
                    <a:pt x="14" y="0"/>
                    <a:pt x="14" y="0"/>
                    <a:pt x="14" y="0"/>
                  </a:cubicBezTo>
                  <a:cubicBezTo>
                    <a:pt x="9" y="0"/>
                    <a:pt x="4" y="2"/>
                    <a:pt x="0" y="5"/>
                  </a:cubicBezTo>
                  <a:cubicBezTo>
                    <a:pt x="0" y="248"/>
                    <a:pt x="0" y="248"/>
                    <a:pt x="0" y="248"/>
                  </a:cubicBezTo>
                  <a:cubicBezTo>
                    <a:pt x="5" y="249"/>
                    <a:pt x="9" y="250"/>
                    <a:pt x="14" y="251"/>
                  </a:cubicBezTo>
                  <a:cubicBezTo>
                    <a:pt x="45" y="255"/>
                    <a:pt x="76" y="258"/>
                    <a:pt x="108" y="258"/>
                  </a:cubicBezTo>
                  <a:cubicBezTo>
                    <a:pt x="140" y="258"/>
                    <a:pt x="171" y="255"/>
                    <a:pt x="202" y="251"/>
                  </a:cubicBezTo>
                  <a:cubicBezTo>
                    <a:pt x="207" y="250"/>
                    <a:pt x="211" y="249"/>
                    <a:pt x="216" y="248"/>
                  </a:cubicBezTo>
                  <a:cubicBezTo>
                    <a:pt x="216" y="5"/>
                    <a:pt x="216" y="5"/>
                    <a:pt x="216" y="5"/>
                  </a:cubicBezTo>
                  <a:cubicBezTo>
                    <a:pt x="212" y="2"/>
                    <a:pt x="207" y="0"/>
                    <a:pt x="202" y="0"/>
                  </a:cubicBezTo>
                  <a:close/>
                </a:path>
              </a:pathLst>
            </a:custGeom>
            <a:solidFill>
              <a:srgbClr val="06528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483" name="Google Shape;483;p9"/>
          <p:cNvSpPr/>
          <p:nvPr/>
        </p:nvSpPr>
        <p:spPr>
          <a:xfrm>
            <a:off x="6565900" y="3897313"/>
            <a:ext cx="1590675" cy="1592262"/>
          </a:xfrm>
          <a:custGeom>
            <a:rect b="b" l="l" r="r" t="t"/>
            <a:pathLst>
              <a:path extrusionOk="0" h="411" w="411">
                <a:moveTo>
                  <a:pt x="404" y="183"/>
                </a:moveTo>
                <a:cubicBezTo>
                  <a:pt x="225" y="4"/>
                  <a:pt x="225" y="4"/>
                  <a:pt x="225" y="4"/>
                </a:cubicBezTo>
                <a:cubicBezTo>
                  <a:pt x="223" y="3"/>
                  <a:pt x="221" y="1"/>
                  <a:pt x="219" y="0"/>
                </a:cubicBezTo>
                <a:cubicBezTo>
                  <a:pt x="181" y="101"/>
                  <a:pt x="101" y="181"/>
                  <a:pt x="0" y="218"/>
                </a:cubicBezTo>
                <a:cubicBezTo>
                  <a:pt x="1" y="221"/>
                  <a:pt x="3" y="223"/>
                  <a:pt x="5" y="225"/>
                </a:cubicBezTo>
                <a:cubicBezTo>
                  <a:pt x="184" y="403"/>
                  <a:pt x="184" y="403"/>
                  <a:pt x="184" y="403"/>
                </a:cubicBezTo>
                <a:cubicBezTo>
                  <a:pt x="190" y="410"/>
                  <a:pt x="200" y="411"/>
                  <a:pt x="208" y="406"/>
                </a:cubicBezTo>
                <a:cubicBezTo>
                  <a:pt x="288" y="356"/>
                  <a:pt x="356" y="288"/>
                  <a:pt x="407" y="208"/>
                </a:cubicBezTo>
                <a:cubicBezTo>
                  <a:pt x="411" y="200"/>
                  <a:pt x="410" y="190"/>
                  <a:pt x="404" y="183"/>
                </a:cubicBezTo>
                <a:close/>
              </a:path>
            </a:pathLst>
          </a:custGeom>
          <a:solidFill>
            <a:srgbClr val="8C103D"/>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484" name="Google Shape;484;p9"/>
          <p:cNvGrpSpPr/>
          <p:nvPr/>
        </p:nvGrpSpPr>
        <p:grpSpPr>
          <a:xfrm>
            <a:off x="5016500" y="1012825"/>
            <a:ext cx="2168525" cy="1000125"/>
            <a:chOff x="5016500" y="1012825"/>
            <a:chExt cx="2168525" cy="1000125"/>
          </a:xfrm>
        </p:grpSpPr>
        <p:sp>
          <p:nvSpPr>
            <p:cNvPr id="485" name="Google Shape;485;p9"/>
            <p:cNvSpPr/>
            <p:nvPr/>
          </p:nvSpPr>
          <p:spPr>
            <a:xfrm>
              <a:off x="5681663" y="1012825"/>
              <a:ext cx="836612" cy="1000125"/>
            </a:xfrm>
            <a:custGeom>
              <a:rect b="b" l="l" r="r" t="t"/>
              <a:pathLst>
                <a:path extrusionOk="0" h="258" w="216">
                  <a:moveTo>
                    <a:pt x="202" y="258"/>
                  </a:moveTo>
                  <a:cubicBezTo>
                    <a:pt x="207" y="258"/>
                    <a:pt x="212" y="256"/>
                    <a:pt x="216" y="252"/>
                  </a:cubicBezTo>
                  <a:cubicBezTo>
                    <a:pt x="216" y="9"/>
                    <a:pt x="216" y="9"/>
                    <a:pt x="216" y="9"/>
                  </a:cubicBezTo>
                  <a:cubicBezTo>
                    <a:pt x="211" y="8"/>
                    <a:pt x="207" y="7"/>
                    <a:pt x="202" y="7"/>
                  </a:cubicBezTo>
                  <a:cubicBezTo>
                    <a:pt x="171" y="2"/>
                    <a:pt x="140" y="0"/>
                    <a:pt x="108" y="0"/>
                  </a:cubicBezTo>
                  <a:cubicBezTo>
                    <a:pt x="76" y="0"/>
                    <a:pt x="45" y="2"/>
                    <a:pt x="14" y="7"/>
                  </a:cubicBezTo>
                  <a:cubicBezTo>
                    <a:pt x="9" y="7"/>
                    <a:pt x="5" y="8"/>
                    <a:pt x="0" y="9"/>
                  </a:cubicBezTo>
                  <a:cubicBezTo>
                    <a:pt x="0" y="252"/>
                    <a:pt x="0" y="252"/>
                    <a:pt x="0" y="252"/>
                  </a:cubicBezTo>
                  <a:cubicBezTo>
                    <a:pt x="4" y="256"/>
                    <a:pt x="9" y="258"/>
                    <a:pt x="14" y="258"/>
                  </a:cubicBezTo>
                  <a:lnTo>
                    <a:pt x="202" y="258"/>
                  </a:lnTo>
                  <a:close/>
                </a:path>
              </a:pathLst>
            </a:custGeom>
            <a:solidFill>
              <a:srgbClr val="FFBC2E"/>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86" name="Google Shape;486;p9"/>
            <p:cNvSpPr/>
            <p:nvPr/>
          </p:nvSpPr>
          <p:spPr>
            <a:xfrm>
              <a:off x="5016500" y="1047750"/>
              <a:ext cx="665163" cy="941388"/>
            </a:xfrm>
            <a:custGeom>
              <a:rect b="b" l="l" r="r" t="t"/>
              <a:pathLst>
                <a:path extrusionOk="0" h="243" w="172">
                  <a:moveTo>
                    <a:pt x="15" y="49"/>
                  </a:moveTo>
                  <a:cubicBezTo>
                    <a:pt x="3" y="54"/>
                    <a:pt x="0" y="71"/>
                    <a:pt x="9" y="80"/>
                  </a:cubicBezTo>
                  <a:cubicBezTo>
                    <a:pt x="172" y="243"/>
                    <a:pt x="172" y="243"/>
                    <a:pt x="172" y="243"/>
                  </a:cubicBezTo>
                  <a:cubicBezTo>
                    <a:pt x="172" y="0"/>
                    <a:pt x="172" y="0"/>
                    <a:pt x="172" y="0"/>
                  </a:cubicBezTo>
                  <a:cubicBezTo>
                    <a:pt x="118" y="9"/>
                    <a:pt x="65" y="26"/>
                    <a:pt x="15" y="49"/>
                  </a:cubicBezTo>
                  <a:close/>
                </a:path>
              </a:pathLst>
            </a:custGeom>
            <a:solidFill>
              <a:srgbClr val="FFD06E"/>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87" name="Google Shape;487;p9"/>
            <p:cNvSpPr/>
            <p:nvPr/>
          </p:nvSpPr>
          <p:spPr>
            <a:xfrm>
              <a:off x="6518275" y="1047750"/>
              <a:ext cx="666750" cy="941388"/>
            </a:xfrm>
            <a:custGeom>
              <a:rect b="b" l="l" r="r" t="t"/>
              <a:pathLst>
                <a:path extrusionOk="0" h="243" w="172">
                  <a:moveTo>
                    <a:pt x="163" y="80"/>
                  </a:moveTo>
                  <a:cubicBezTo>
                    <a:pt x="172" y="71"/>
                    <a:pt x="169" y="54"/>
                    <a:pt x="157" y="49"/>
                  </a:cubicBezTo>
                  <a:cubicBezTo>
                    <a:pt x="107" y="26"/>
                    <a:pt x="54" y="9"/>
                    <a:pt x="0" y="0"/>
                  </a:cubicBezTo>
                  <a:cubicBezTo>
                    <a:pt x="0" y="243"/>
                    <a:pt x="0" y="243"/>
                    <a:pt x="0" y="243"/>
                  </a:cubicBezTo>
                  <a:lnTo>
                    <a:pt x="163" y="80"/>
                  </a:lnTo>
                  <a:close/>
                </a:path>
              </a:pathLst>
            </a:custGeom>
            <a:solidFill>
              <a:srgbClr val="FAB32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88" name="Google Shape;488;p9"/>
            <p:cNvSpPr/>
            <p:nvPr/>
          </p:nvSpPr>
          <p:spPr>
            <a:xfrm>
              <a:off x="5829300" y="1160463"/>
              <a:ext cx="538163" cy="639762"/>
            </a:xfrm>
            <a:custGeom>
              <a:rect b="b" l="l" r="r" t="t"/>
              <a:pathLst>
                <a:path extrusionOk="0" h="165" w="139">
                  <a:moveTo>
                    <a:pt x="93" y="159"/>
                  </a:moveTo>
                  <a:cubicBezTo>
                    <a:pt x="93" y="162"/>
                    <a:pt x="90" y="165"/>
                    <a:pt x="87" y="165"/>
                  </a:cubicBezTo>
                  <a:cubicBezTo>
                    <a:pt x="52" y="165"/>
                    <a:pt x="52" y="165"/>
                    <a:pt x="52" y="165"/>
                  </a:cubicBezTo>
                  <a:cubicBezTo>
                    <a:pt x="49" y="165"/>
                    <a:pt x="47" y="162"/>
                    <a:pt x="47" y="159"/>
                  </a:cubicBezTo>
                  <a:cubicBezTo>
                    <a:pt x="47" y="159"/>
                    <a:pt x="47" y="159"/>
                    <a:pt x="47" y="159"/>
                  </a:cubicBezTo>
                  <a:cubicBezTo>
                    <a:pt x="47" y="156"/>
                    <a:pt x="49" y="153"/>
                    <a:pt x="52" y="153"/>
                  </a:cubicBezTo>
                  <a:cubicBezTo>
                    <a:pt x="87" y="153"/>
                    <a:pt x="87" y="153"/>
                    <a:pt x="87" y="153"/>
                  </a:cubicBezTo>
                  <a:cubicBezTo>
                    <a:pt x="90" y="153"/>
                    <a:pt x="93" y="156"/>
                    <a:pt x="93" y="159"/>
                  </a:cubicBezTo>
                  <a:close/>
                  <a:moveTo>
                    <a:pt x="93" y="144"/>
                  </a:moveTo>
                  <a:cubicBezTo>
                    <a:pt x="93" y="141"/>
                    <a:pt x="90" y="139"/>
                    <a:pt x="87" y="139"/>
                  </a:cubicBezTo>
                  <a:cubicBezTo>
                    <a:pt x="52" y="139"/>
                    <a:pt x="52" y="139"/>
                    <a:pt x="52" y="139"/>
                  </a:cubicBezTo>
                  <a:cubicBezTo>
                    <a:pt x="49" y="139"/>
                    <a:pt x="47" y="141"/>
                    <a:pt x="47" y="144"/>
                  </a:cubicBezTo>
                  <a:cubicBezTo>
                    <a:pt x="47" y="144"/>
                    <a:pt x="47" y="144"/>
                    <a:pt x="47" y="144"/>
                  </a:cubicBezTo>
                  <a:cubicBezTo>
                    <a:pt x="47" y="147"/>
                    <a:pt x="49" y="150"/>
                    <a:pt x="52" y="150"/>
                  </a:cubicBezTo>
                  <a:cubicBezTo>
                    <a:pt x="87" y="150"/>
                    <a:pt x="87" y="150"/>
                    <a:pt x="87" y="150"/>
                  </a:cubicBezTo>
                  <a:cubicBezTo>
                    <a:pt x="90" y="150"/>
                    <a:pt x="93" y="147"/>
                    <a:pt x="93" y="144"/>
                  </a:cubicBezTo>
                  <a:close/>
                  <a:moveTo>
                    <a:pt x="75" y="81"/>
                  </a:moveTo>
                  <a:cubicBezTo>
                    <a:pt x="68" y="81"/>
                    <a:pt x="68" y="81"/>
                    <a:pt x="68" y="81"/>
                  </a:cubicBezTo>
                  <a:cubicBezTo>
                    <a:pt x="64" y="81"/>
                    <a:pt x="64" y="81"/>
                    <a:pt x="64" y="81"/>
                  </a:cubicBezTo>
                  <a:cubicBezTo>
                    <a:pt x="64" y="135"/>
                    <a:pt x="64" y="135"/>
                    <a:pt x="64" y="135"/>
                  </a:cubicBezTo>
                  <a:cubicBezTo>
                    <a:pt x="66" y="135"/>
                    <a:pt x="68" y="135"/>
                    <a:pt x="70" y="135"/>
                  </a:cubicBezTo>
                  <a:cubicBezTo>
                    <a:pt x="70" y="135"/>
                    <a:pt x="70" y="135"/>
                    <a:pt x="70" y="135"/>
                  </a:cubicBezTo>
                  <a:cubicBezTo>
                    <a:pt x="70" y="135"/>
                    <a:pt x="70" y="135"/>
                    <a:pt x="70" y="135"/>
                  </a:cubicBezTo>
                  <a:cubicBezTo>
                    <a:pt x="70" y="135"/>
                    <a:pt x="70" y="135"/>
                    <a:pt x="70" y="135"/>
                  </a:cubicBezTo>
                  <a:cubicBezTo>
                    <a:pt x="70" y="135"/>
                    <a:pt x="70" y="135"/>
                    <a:pt x="70" y="135"/>
                  </a:cubicBezTo>
                  <a:cubicBezTo>
                    <a:pt x="72" y="135"/>
                    <a:pt x="74" y="135"/>
                    <a:pt x="75" y="135"/>
                  </a:cubicBezTo>
                  <a:lnTo>
                    <a:pt x="75" y="81"/>
                  </a:lnTo>
                  <a:close/>
                  <a:moveTo>
                    <a:pt x="51" y="59"/>
                  </a:moveTo>
                  <a:cubicBezTo>
                    <a:pt x="46" y="59"/>
                    <a:pt x="42" y="63"/>
                    <a:pt x="42" y="68"/>
                  </a:cubicBezTo>
                  <a:cubicBezTo>
                    <a:pt x="42" y="72"/>
                    <a:pt x="46" y="76"/>
                    <a:pt x="51" y="76"/>
                  </a:cubicBezTo>
                  <a:cubicBezTo>
                    <a:pt x="59" y="76"/>
                    <a:pt x="59" y="76"/>
                    <a:pt x="59" y="76"/>
                  </a:cubicBezTo>
                  <a:cubicBezTo>
                    <a:pt x="59" y="68"/>
                    <a:pt x="59" y="68"/>
                    <a:pt x="59" y="68"/>
                  </a:cubicBezTo>
                  <a:cubicBezTo>
                    <a:pt x="59" y="63"/>
                    <a:pt x="55" y="59"/>
                    <a:pt x="51" y="59"/>
                  </a:cubicBezTo>
                  <a:close/>
                  <a:moveTo>
                    <a:pt x="97" y="68"/>
                  </a:moveTo>
                  <a:cubicBezTo>
                    <a:pt x="97" y="63"/>
                    <a:pt x="94" y="59"/>
                    <a:pt x="89" y="59"/>
                  </a:cubicBezTo>
                  <a:cubicBezTo>
                    <a:pt x="84" y="59"/>
                    <a:pt x="81" y="63"/>
                    <a:pt x="81" y="68"/>
                  </a:cubicBezTo>
                  <a:cubicBezTo>
                    <a:pt x="81" y="76"/>
                    <a:pt x="81" y="76"/>
                    <a:pt x="81" y="76"/>
                  </a:cubicBezTo>
                  <a:cubicBezTo>
                    <a:pt x="89" y="76"/>
                    <a:pt x="89" y="76"/>
                    <a:pt x="89" y="76"/>
                  </a:cubicBezTo>
                  <a:cubicBezTo>
                    <a:pt x="94" y="76"/>
                    <a:pt x="97" y="72"/>
                    <a:pt x="97" y="68"/>
                  </a:cubicBezTo>
                  <a:close/>
                  <a:moveTo>
                    <a:pt x="115" y="53"/>
                  </a:moveTo>
                  <a:cubicBezTo>
                    <a:pt x="112" y="38"/>
                    <a:pt x="94" y="22"/>
                    <a:pt x="70" y="22"/>
                  </a:cubicBezTo>
                  <a:cubicBezTo>
                    <a:pt x="45" y="22"/>
                    <a:pt x="28" y="38"/>
                    <a:pt x="24" y="53"/>
                  </a:cubicBezTo>
                  <a:cubicBezTo>
                    <a:pt x="21" y="64"/>
                    <a:pt x="24" y="74"/>
                    <a:pt x="29" y="85"/>
                  </a:cubicBezTo>
                  <a:cubicBezTo>
                    <a:pt x="34" y="94"/>
                    <a:pt x="39" y="102"/>
                    <a:pt x="43" y="111"/>
                  </a:cubicBezTo>
                  <a:cubicBezTo>
                    <a:pt x="46" y="116"/>
                    <a:pt x="46" y="124"/>
                    <a:pt x="48" y="129"/>
                  </a:cubicBezTo>
                  <a:cubicBezTo>
                    <a:pt x="49" y="134"/>
                    <a:pt x="50" y="135"/>
                    <a:pt x="56" y="135"/>
                  </a:cubicBezTo>
                  <a:cubicBezTo>
                    <a:pt x="57" y="135"/>
                    <a:pt x="58" y="135"/>
                    <a:pt x="59" y="135"/>
                  </a:cubicBezTo>
                  <a:cubicBezTo>
                    <a:pt x="59" y="81"/>
                    <a:pt x="59" y="81"/>
                    <a:pt x="59" y="81"/>
                  </a:cubicBezTo>
                  <a:cubicBezTo>
                    <a:pt x="51" y="81"/>
                    <a:pt x="51" y="81"/>
                    <a:pt x="51" y="81"/>
                  </a:cubicBezTo>
                  <a:cubicBezTo>
                    <a:pt x="47" y="81"/>
                    <a:pt x="44" y="80"/>
                    <a:pt x="41" y="77"/>
                  </a:cubicBezTo>
                  <a:cubicBezTo>
                    <a:pt x="38" y="75"/>
                    <a:pt x="37" y="71"/>
                    <a:pt x="37" y="68"/>
                  </a:cubicBezTo>
                  <a:cubicBezTo>
                    <a:pt x="37" y="64"/>
                    <a:pt x="38" y="61"/>
                    <a:pt x="41" y="58"/>
                  </a:cubicBezTo>
                  <a:cubicBezTo>
                    <a:pt x="44" y="55"/>
                    <a:pt x="47" y="54"/>
                    <a:pt x="51" y="54"/>
                  </a:cubicBezTo>
                  <a:cubicBezTo>
                    <a:pt x="58" y="54"/>
                    <a:pt x="64" y="60"/>
                    <a:pt x="64" y="68"/>
                  </a:cubicBezTo>
                  <a:cubicBezTo>
                    <a:pt x="64" y="68"/>
                    <a:pt x="64" y="68"/>
                    <a:pt x="64" y="68"/>
                  </a:cubicBezTo>
                  <a:cubicBezTo>
                    <a:pt x="64" y="76"/>
                    <a:pt x="64" y="76"/>
                    <a:pt x="64" y="76"/>
                  </a:cubicBezTo>
                  <a:cubicBezTo>
                    <a:pt x="68" y="76"/>
                    <a:pt x="68" y="76"/>
                    <a:pt x="68" y="76"/>
                  </a:cubicBezTo>
                  <a:cubicBezTo>
                    <a:pt x="75" y="76"/>
                    <a:pt x="75" y="76"/>
                    <a:pt x="75" y="76"/>
                  </a:cubicBezTo>
                  <a:cubicBezTo>
                    <a:pt x="75" y="68"/>
                    <a:pt x="75" y="68"/>
                    <a:pt x="75" y="68"/>
                  </a:cubicBezTo>
                  <a:cubicBezTo>
                    <a:pt x="75" y="68"/>
                    <a:pt x="75" y="68"/>
                    <a:pt x="75" y="68"/>
                  </a:cubicBezTo>
                  <a:cubicBezTo>
                    <a:pt x="75" y="64"/>
                    <a:pt x="77" y="61"/>
                    <a:pt x="79" y="58"/>
                  </a:cubicBezTo>
                  <a:cubicBezTo>
                    <a:pt x="82" y="55"/>
                    <a:pt x="85" y="54"/>
                    <a:pt x="89" y="54"/>
                  </a:cubicBezTo>
                  <a:cubicBezTo>
                    <a:pt x="93" y="54"/>
                    <a:pt x="96" y="55"/>
                    <a:pt x="99" y="58"/>
                  </a:cubicBezTo>
                  <a:cubicBezTo>
                    <a:pt x="101" y="61"/>
                    <a:pt x="103" y="64"/>
                    <a:pt x="103" y="68"/>
                  </a:cubicBezTo>
                  <a:cubicBezTo>
                    <a:pt x="103" y="71"/>
                    <a:pt x="101" y="75"/>
                    <a:pt x="99" y="77"/>
                  </a:cubicBezTo>
                  <a:cubicBezTo>
                    <a:pt x="96" y="80"/>
                    <a:pt x="93" y="81"/>
                    <a:pt x="89" y="81"/>
                  </a:cubicBezTo>
                  <a:cubicBezTo>
                    <a:pt x="81" y="81"/>
                    <a:pt x="81" y="81"/>
                    <a:pt x="81" y="81"/>
                  </a:cubicBezTo>
                  <a:cubicBezTo>
                    <a:pt x="81" y="135"/>
                    <a:pt x="81" y="135"/>
                    <a:pt x="81" y="135"/>
                  </a:cubicBezTo>
                  <a:cubicBezTo>
                    <a:pt x="82" y="135"/>
                    <a:pt x="83" y="135"/>
                    <a:pt x="84" y="135"/>
                  </a:cubicBezTo>
                  <a:cubicBezTo>
                    <a:pt x="89" y="135"/>
                    <a:pt x="91" y="134"/>
                    <a:pt x="92" y="129"/>
                  </a:cubicBezTo>
                  <a:cubicBezTo>
                    <a:pt x="93" y="124"/>
                    <a:pt x="94" y="116"/>
                    <a:pt x="96" y="111"/>
                  </a:cubicBezTo>
                  <a:cubicBezTo>
                    <a:pt x="101" y="102"/>
                    <a:pt x="106" y="94"/>
                    <a:pt x="110" y="85"/>
                  </a:cubicBezTo>
                  <a:cubicBezTo>
                    <a:pt x="116" y="74"/>
                    <a:pt x="118" y="64"/>
                    <a:pt x="115" y="53"/>
                  </a:cubicBezTo>
                  <a:close/>
                  <a:moveTo>
                    <a:pt x="75" y="5"/>
                  </a:moveTo>
                  <a:cubicBezTo>
                    <a:pt x="75" y="2"/>
                    <a:pt x="73" y="0"/>
                    <a:pt x="70" y="0"/>
                  </a:cubicBezTo>
                  <a:cubicBezTo>
                    <a:pt x="70" y="0"/>
                    <a:pt x="70" y="0"/>
                    <a:pt x="70" y="0"/>
                  </a:cubicBezTo>
                  <a:cubicBezTo>
                    <a:pt x="67" y="0"/>
                    <a:pt x="65" y="2"/>
                    <a:pt x="65" y="5"/>
                  </a:cubicBezTo>
                  <a:cubicBezTo>
                    <a:pt x="65" y="14"/>
                    <a:pt x="65" y="14"/>
                    <a:pt x="65" y="14"/>
                  </a:cubicBezTo>
                  <a:cubicBezTo>
                    <a:pt x="65" y="17"/>
                    <a:pt x="67" y="19"/>
                    <a:pt x="70" y="19"/>
                  </a:cubicBezTo>
                  <a:cubicBezTo>
                    <a:pt x="70" y="19"/>
                    <a:pt x="70" y="19"/>
                    <a:pt x="70" y="19"/>
                  </a:cubicBezTo>
                  <a:cubicBezTo>
                    <a:pt x="73" y="19"/>
                    <a:pt x="75" y="17"/>
                    <a:pt x="75" y="14"/>
                  </a:cubicBezTo>
                  <a:lnTo>
                    <a:pt x="75" y="5"/>
                  </a:lnTo>
                  <a:close/>
                  <a:moveTo>
                    <a:pt x="103" y="13"/>
                  </a:moveTo>
                  <a:cubicBezTo>
                    <a:pt x="104" y="11"/>
                    <a:pt x="103" y="8"/>
                    <a:pt x="101" y="7"/>
                  </a:cubicBezTo>
                  <a:cubicBezTo>
                    <a:pt x="101" y="7"/>
                    <a:pt x="101" y="7"/>
                    <a:pt x="101" y="7"/>
                  </a:cubicBezTo>
                  <a:cubicBezTo>
                    <a:pt x="98" y="5"/>
                    <a:pt x="95" y="6"/>
                    <a:pt x="94" y="9"/>
                  </a:cubicBezTo>
                  <a:cubicBezTo>
                    <a:pt x="89" y="17"/>
                    <a:pt x="89" y="17"/>
                    <a:pt x="89" y="17"/>
                  </a:cubicBezTo>
                  <a:cubicBezTo>
                    <a:pt x="88" y="19"/>
                    <a:pt x="89" y="22"/>
                    <a:pt x="91" y="24"/>
                  </a:cubicBezTo>
                  <a:cubicBezTo>
                    <a:pt x="91" y="24"/>
                    <a:pt x="91" y="24"/>
                    <a:pt x="91" y="24"/>
                  </a:cubicBezTo>
                  <a:cubicBezTo>
                    <a:pt x="94" y="25"/>
                    <a:pt x="97" y="24"/>
                    <a:pt x="98" y="21"/>
                  </a:cubicBezTo>
                  <a:lnTo>
                    <a:pt x="103" y="13"/>
                  </a:lnTo>
                  <a:close/>
                  <a:moveTo>
                    <a:pt x="123" y="30"/>
                  </a:moveTo>
                  <a:cubicBezTo>
                    <a:pt x="125" y="28"/>
                    <a:pt x="125" y="25"/>
                    <a:pt x="124" y="22"/>
                  </a:cubicBezTo>
                  <a:cubicBezTo>
                    <a:pt x="124" y="22"/>
                    <a:pt x="124" y="22"/>
                    <a:pt x="124" y="22"/>
                  </a:cubicBezTo>
                  <a:cubicBezTo>
                    <a:pt x="122" y="20"/>
                    <a:pt x="119" y="20"/>
                    <a:pt x="117" y="22"/>
                  </a:cubicBezTo>
                  <a:cubicBezTo>
                    <a:pt x="110" y="28"/>
                    <a:pt x="110" y="28"/>
                    <a:pt x="110" y="28"/>
                  </a:cubicBezTo>
                  <a:cubicBezTo>
                    <a:pt x="108" y="30"/>
                    <a:pt x="107" y="33"/>
                    <a:pt x="109" y="35"/>
                  </a:cubicBezTo>
                  <a:cubicBezTo>
                    <a:pt x="109" y="35"/>
                    <a:pt x="109" y="35"/>
                    <a:pt x="109" y="35"/>
                  </a:cubicBezTo>
                  <a:cubicBezTo>
                    <a:pt x="111" y="37"/>
                    <a:pt x="114" y="38"/>
                    <a:pt x="116" y="36"/>
                  </a:cubicBezTo>
                  <a:lnTo>
                    <a:pt x="123" y="30"/>
                  </a:lnTo>
                  <a:close/>
                  <a:moveTo>
                    <a:pt x="134" y="54"/>
                  </a:moveTo>
                  <a:cubicBezTo>
                    <a:pt x="137" y="54"/>
                    <a:pt x="139" y="51"/>
                    <a:pt x="138" y="48"/>
                  </a:cubicBezTo>
                  <a:cubicBezTo>
                    <a:pt x="138" y="48"/>
                    <a:pt x="138" y="48"/>
                    <a:pt x="138" y="48"/>
                  </a:cubicBezTo>
                  <a:cubicBezTo>
                    <a:pt x="138" y="46"/>
                    <a:pt x="135" y="44"/>
                    <a:pt x="132" y="44"/>
                  </a:cubicBezTo>
                  <a:cubicBezTo>
                    <a:pt x="123" y="46"/>
                    <a:pt x="123" y="46"/>
                    <a:pt x="123" y="46"/>
                  </a:cubicBezTo>
                  <a:cubicBezTo>
                    <a:pt x="120" y="46"/>
                    <a:pt x="119" y="49"/>
                    <a:pt x="119" y="52"/>
                  </a:cubicBezTo>
                  <a:cubicBezTo>
                    <a:pt x="119" y="52"/>
                    <a:pt x="119" y="52"/>
                    <a:pt x="119" y="52"/>
                  </a:cubicBezTo>
                  <a:cubicBezTo>
                    <a:pt x="120" y="54"/>
                    <a:pt x="122" y="56"/>
                    <a:pt x="125" y="56"/>
                  </a:cubicBezTo>
                  <a:lnTo>
                    <a:pt x="134" y="54"/>
                  </a:lnTo>
                  <a:close/>
                  <a:moveTo>
                    <a:pt x="132" y="81"/>
                  </a:moveTo>
                  <a:cubicBezTo>
                    <a:pt x="134" y="82"/>
                    <a:pt x="137" y="80"/>
                    <a:pt x="138" y="77"/>
                  </a:cubicBezTo>
                  <a:cubicBezTo>
                    <a:pt x="138" y="77"/>
                    <a:pt x="138" y="77"/>
                    <a:pt x="138" y="77"/>
                  </a:cubicBezTo>
                  <a:cubicBezTo>
                    <a:pt x="138" y="74"/>
                    <a:pt x="136" y="72"/>
                    <a:pt x="134" y="71"/>
                  </a:cubicBezTo>
                  <a:cubicBezTo>
                    <a:pt x="125" y="69"/>
                    <a:pt x="125" y="69"/>
                    <a:pt x="125" y="69"/>
                  </a:cubicBezTo>
                  <a:cubicBezTo>
                    <a:pt x="122" y="69"/>
                    <a:pt x="119" y="71"/>
                    <a:pt x="119" y="73"/>
                  </a:cubicBezTo>
                  <a:cubicBezTo>
                    <a:pt x="119" y="73"/>
                    <a:pt x="119" y="73"/>
                    <a:pt x="119" y="73"/>
                  </a:cubicBezTo>
                  <a:cubicBezTo>
                    <a:pt x="118" y="76"/>
                    <a:pt x="120" y="79"/>
                    <a:pt x="123" y="79"/>
                  </a:cubicBezTo>
                  <a:lnTo>
                    <a:pt x="132" y="81"/>
                  </a:lnTo>
                  <a:close/>
                  <a:moveTo>
                    <a:pt x="41" y="21"/>
                  </a:moveTo>
                  <a:cubicBezTo>
                    <a:pt x="42" y="24"/>
                    <a:pt x="45" y="25"/>
                    <a:pt x="48" y="24"/>
                  </a:cubicBezTo>
                  <a:cubicBezTo>
                    <a:pt x="48" y="24"/>
                    <a:pt x="48" y="24"/>
                    <a:pt x="48" y="24"/>
                  </a:cubicBezTo>
                  <a:cubicBezTo>
                    <a:pt x="50" y="22"/>
                    <a:pt x="51" y="19"/>
                    <a:pt x="50" y="17"/>
                  </a:cubicBezTo>
                  <a:cubicBezTo>
                    <a:pt x="45" y="9"/>
                    <a:pt x="45" y="9"/>
                    <a:pt x="45" y="9"/>
                  </a:cubicBezTo>
                  <a:cubicBezTo>
                    <a:pt x="44" y="6"/>
                    <a:pt x="41" y="5"/>
                    <a:pt x="38" y="7"/>
                  </a:cubicBezTo>
                  <a:cubicBezTo>
                    <a:pt x="38" y="7"/>
                    <a:pt x="38" y="7"/>
                    <a:pt x="38" y="7"/>
                  </a:cubicBezTo>
                  <a:cubicBezTo>
                    <a:pt x="36" y="8"/>
                    <a:pt x="35" y="11"/>
                    <a:pt x="36" y="13"/>
                  </a:cubicBezTo>
                  <a:lnTo>
                    <a:pt x="41" y="21"/>
                  </a:lnTo>
                  <a:close/>
                  <a:moveTo>
                    <a:pt x="23" y="36"/>
                  </a:moveTo>
                  <a:cubicBezTo>
                    <a:pt x="25" y="38"/>
                    <a:pt x="28" y="37"/>
                    <a:pt x="30" y="35"/>
                  </a:cubicBezTo>
                  <a:cubicBezTo>
                    <a:pt x="30" y="35"/>
                    <a:pt x="30" y="35"/>
                    <a:pt x="30" y="35"/>
                  </a:cubicBezTo>
                  <a:cubicBezTo>
                    <a:pt x="32" y="33"/>
                    <a:pt x="31" y="30"/>
                    <a:pt x="29" y="28"/>
                  </a:cubicBezTo>
                  <a:cubicBezTo>
                    <a:pt x="22" y="22"/>
                    <a:pt x="22" y="22"/>
                    <a:pt x="22" y="22"/>
                  </a:cubicBezTo>
                  <a:cubicBezTo>
                    <a:pt x="20" y="20"/>
                    <a:pt x="17" y="20"/>
                    <a:pt x="15" y="22"/>
                  </a:cubicBezTo>
                  <a:cubicBezTo>
                    <a:pt x="15" y="22"/>
                    <a:pt x="15" y="22"/>
                    <a:pt x="15" y="22"/>
                  </a:cubicBezTo>
                  <a:cubicBezTo>
                    <a:pt x="14" y="25"/>
                    <a:pt x="14" y="28"/>
                    <a:pt x="16" y="30"/>
                  </a:cubicBezTo>
                  <a:lnTo>
                    <a:pt x="23" y="36"/>
                  </a:lnTo>
                  <a:close/>
                  <a:moveTo>
                    <a:pt x="14" y="56"/>
                  </a:moveTo>
                  <a:cubicBezTo>
                    <a:pt x="17" y="56"/>
                    <a:pt x="19" y="54"/>
                    <a:pt x="20" y="52"/>
                  </a:cubicBezTo>
                  <a:cubicBezTo>
                    <a:pt x="20" y="52"/>
                    <a:pt x="20" y="52"/>
                    <a:pt x="20" y="52"/>
                  </a:cubicBezTo>
                  <a:cubicBezTo>
                    <a:pt x="20" y="49"/>
                    <a:pt x="19" y="46"/>
                    <a:pt x="16" y="46"/>
                  </a:cubicBezTo>
                  <a:cubicBezTo>
                    <a:pt x="7" y="44"/>
                    <a:pt x="7" y="44"/>
                    <a:pt x="7" y="44"/>
                  </a:cubicBezTo>
                  <a:cubicBezTo>
                    <a:pt x="4" y="44"/>
                    <a:pt x="1" y="46"/>
                    <a:pt x="1" y="48"/>
                  </a:cubicBezTo>
                  <a:cubicBezTo>
                    <a:pt x="1" y="48"/>
                    <a:pt x="1" y="48"/>
                    <a:pt x="1" y="48"/>
                  </a:cubicBezTo>
                  <a:cubicBezTo>
                    <a:pt x="0" y="51"/>
                    <a:pt x="2" y="54"/>
                    <a:pt x="5" y="54"/>
                  </a:cubicBezTo>
                  <a:lnTo>
                    <a:pt x="14" y="56"/>
                  </a:lnTo>
                  <a:close/>
                  <a:moveTo>
                    <a:pt x="16" y="79"/>
                  </a:moveTo>
                  <a:cubicBezTo>
                    <a:pt x="19" y="79"/>
                    <a:pt x="21" y="76"/>
                    <a:pt x="20" y="73"/>
                  </a:cubicBezTo>
                  <a:cubicBezTo>
                    <a:pt x="20" y="73"/>
                    <a:pt x="20" y="73"/>
                    <a:pt x="20" y="73"/>
                  </a:cubicBezTo>
                  <a:cubicBezTo>
                    <a:pt x="20" y="71"/>
                    <a:pt x="17" y="69"/>
                    <a:pt x="14" y="69"/>
                  </a:cubicBezTo>
                  <a:cubicBezTo>
                    <a:pt x="5" y="71"/>
                    <a:pt x="5" y="71"/>
                    <a:pt x="5" y="71"/>
                  </a:cubicBezTo>
                  <a:cubicBezTo>
                    <a:pt x="3" y="72"/>
                    <a:pt x="1" y="74"/>
                    <a:pt x="1" y="77"/>
                  </a:cubicBezTo>
                  <a:cubicBezTo>
                    <a:pt x="1" y="77"/>
                    <a:pt x="1" y="77"/>
                    <a:pt x="1" y="77"/>
                  </a:cubicBezTo>
                  <a:cubicBezTo>
                    <a:pt x="2" y="80"/>
                    <a:pt x="5" y="82"/>
                    <a:pt x="7" y="81"/>
                  </a:cubicBezTo>
                  <a:lnTo>
                    <a:pt x="16" y="79"/>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489" name="Google Shape;489;p9"/>
          <p:cNvSpPr/>
          <p:nvPr/>
        </p:nvSpPr>
        <p:spPr>
          <a:xfrm>
            <a:off x="3659983" y="4254173"/>
            <a:ext cx="1592262" cy="1592262"/>
          </a:xfrm>
          <a:custGeom>
            <a:rect b="b" l="l" r="r" t="t"/>
            <a:pathLst>
              <a:path extrusionOk="0" h="411" w="411">
                <a:moveTo>
                  <a:pt x="192" y="0"/>
                </a:moveTo>
                <a:cubicBezTo>
                  <a:pt x="190" y="1"/>
                  <a:pt x="188" y="3"/>
                  <a:pt x="186" y="4"/>
                </a:cubicBezTo>
                <a:cubicBezTo>
                  <a:pt x="7" y="183"/>
                  <a:pt x="7" y="183"/>
                  <a:pt x="7" y="183"/>
                </a:cubicBezTo>
                <a:cubicBezTo>
                  <a:pt x="1" y="190"/>
                  <a:pt x="0" y="200"/>
                  <a:pt x="4" y="208"/>
                </a:cubicBezTo>
                <a:cubicBezTo>
                  <a:pt x="55" y="288"/>
                  <a:pt x="123" y="356"/>
                  <a:pt x="203" y="406"/>
                </a:cubicBezTo>
                <a:cubicBezTo>
                  <a:pt x="211" y="411"/>
                  <a:pt x="221" y="410"/>
                  <a:pt x="227" y="403"/>
                </a:cubicBezTo>
                <a:cubicBezTo>
                  <a:pt x="406" y="225"/>
                  <a:pt x="406" y="225"/>
                  <a:pt x="406" y="225"/>
                </a:cubicBezTo>
                <a:cubicBezTo>
                  <a:pt x="408" y="223"/>
                  <a:pt x="410" y="221"/>
                  <a:pt x="411" y="218"/>
                </a:cubicBezTo>
                <a:cubicBezTo>
                  <a:pt x="310" y="181"/>
                  <a:pt x="230" y="101"/>
                  <a:pt x="192" y="0"/>
                </a:cubicBezTo>
                <a:close/>
              </a:path>
            </a:pathLst>
          </a:custGeom>
          <a:solidFill>
            <a:srgbClr val="0A98C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90" name="Google Shape;490;p9"/>
          <p:cNvSpPr/>
          <p:nvPr/>
        </p:nvSpPr>
        <p:spPr>
          <a:xfrm>
            <a:off x="6565900" y="1370013"/>
            <a:ext cx="1590675" cy="1592262"/>
          </a:xfrm>
          <a:custGeom>
            <a:rect b="b" l="l" r="r" t="t"/>
            <a:pathLst>
              <a:path extrusionOk="0" h="411" w="411">
                <a:moveTo>
                  <a:pt x="219" y="411"/>
                </a:moveTo>
                <a:cubicBezTo>
                  <a:pt x="221" y="410"/>
                  <a:pt x="223" y="409"/>
                  <a:pt x="225" y="407"/>
                </a:cubicBezTo>
                <a:cubicBezTo>
                  <a:pt x="404" y="228"/>
                  <a:pt x="404" y="228"/>
                  <a:pt x="404" y="228"/>
                </a:cubicBezTo>
                <a:cubicBezTo>
                  <a:pt x="410" y="221"/>
                  <a:pt x="411" y="211"/>
                  <a:pt x="407" y="204"/>
                </a:cubicBezTo>
                <a:cubicBezTo>
                  <a:pt x="356" y="124"/>
                  <a:pt x="288" y="56"/>
                  <a:pt x="208" y="5"/>
                </a:cubicBezTo>
                <a:cubicBezTo>
                  <a:pt x="200" y="0"/>
                  <a:pt x="190" y="1"/>
                  <a:pt x="184" y="8"/>
                </a:cubicBezTo>
                <a:cubicBezTo>
                  <a:pt x="5" y="187"/>
                  <a:pt x="5" y="187"/>
                  <a:pt x="5" y="187"/>
                </a:cubicBezTo>
                <a:cubicBezTo>
                  <a:pt x="3" y="189"/>
                  <a:pt x="1" y="191"/>
                  <a:pt x="0" y="193"/>
                </a:cubicBezTo>
                <a:cubicBezTo>
                  <a:pt x="101" y="231"/>
                  <a:pt x="181" y="311"/>
                  <a:pt x="219" y="411"/>
                </a:cubicBezTo>
                <a:close/>
              </a:path>
            </a:pathLst>
          </a:custGeom>
          <a:solidFill>
            <a:srgbClr val="FF912B"/>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nvGrpSpPr>
          <p:cNvPr id="491" name="Google Shape;491;p9"/>
          <p:cNvGrpSpPr/>
          <p:nvPr/>
        </p:nvGrpSpPr>
        <p:grpSpPr>
          <a:xfrm>
            <a:off x="7518400" y="2343150"/>
            <a:ext cx="998538" cy="2173288"/>
            <a:chOff x="7518400" y="2343150"/>
            <a:chExt cx="998538" cy="2173288"/>
          </a:xfrm>
        </p:grpSpPr>
        <p:sp>
          <p:nvSpPr>
            <p:cNvPr id="492" name="Google Shape;492;p9"/>
            <p:cNvSpPr/>
            <p:nvPr/>
          </p:nvSpPr>
          <p:spPr>
            <a:xfrm>
              <a:off x="7540625" y="3849688"/>
              <a:ext cx="941388" cy="666750"/>
            </a:xfrm>
            <a:custGeom>
              <a:rect b="b" l="l" r="r" t="t"/>
              <a:pathLst>
                <a:path extrusionOk="0" h="172" w="243">
                  <a:moveTo>
                    <a:pt x="162" y="162"/>
                  </a:moveTo>
                  <a:cubicBezTo>
                    <a:pt x="172" y="172"/>
                    <a:pt x="188" y="169"/>
                    <a:pt x="194" y="157"/>
                  </a:cubicBezTo>
                  <a:cubicBezTo>
                    <a:pt x="217" y="107"/>
                    <a:pt x="233" y="54"/>
                    <a:pt x="243" y="0"/>
                  </a:cubicBezTo>
                  <a:cubicBezTo>
                    <a:pt x="0" y="0"/>
                    <a:pt x="0" y="0"/>
                    <a:pt x="0" y="0"/>
                  </a:cubicBezTo>
                  <a:lnTo>
                    <a:pt x="162" y="162"/>
                  </a:lnTo>
                  <a:close/>
                </a:path>
              </a:pathLst>
            </a:custGeom>
            <a:solidFill>
              <a:srgbClr val="CC233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93" name="Google Shape;493;p9"/>
            <p:cNvSpPr/>
            <p:nvPr/>
          </p:nvSpPr>
          <p:spPr>
            <a:xfrm>
              <a:off x="7540625" y="2343150"/>
              <a:ext cx="941388" cy="669925"/>
            </a:xfrm>
            <a:custGeom>
              <a:rect b="b" l="l" r="r" t="t"/>
              <a:pathLst>
                <a:path extrusionOk="0" h="173" w="243">
                  <a:moveTo>
                    <a:pt x="194" y="16"/>
                  </a:moveTo>
                  <a:cubicBezTo>
                    <a:pt x="188" y="3"/>
                    <a:pt x="172" y="0"/>
                    <a:pt x="162" y="10"/>
                  </a:cubicBezTo>
                  <a:cubicBezTo>
                    <a:pt x="0" y="173"/>
                    <a:pt x="0" y="173"/>
                    <a:pt x="0" y="173"/>
                  </a:cubicBezTo>
                  <a:cubicBezTo>
                    <a:pt x="243" y="173"/>
                    <a:pt x="243" y="173"/>
                    <a:pt x="243" y="173"/>
                  </a:cubicBezTo>
                  <a:cubicBezTo>
                    <a:pt x="233" y="118"/>
                    <a:pt x="217" y="66"/>
                    <a:pt x="194" y="16"/>
                  </a:cubicBezTo>
                  <a:close/>
                </a:path>
              </a:pathLst>
            </a:custGeom>
            <a:solidFill>
              <a:srgbClr val="F06E7A"/>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94" name="Google Shape;494;p9"/>
            <p:cNvSpPr/>
            <p:nvPr/>
          </p:nvSpPr>
          <p:spPr>
            <a:xfrm>
              <a:off x="7518400" y="3013075"/>
              <a:ext cx="998538" cy="836613"/>
            </a:xfrm>
            <a:custGeom>
              <a:rect b="b" l="l" r="r" t="t"/>
              <a:pathLst>
                <a:path extrusionOk="0" h="216" w="258">
                  <a:moveTo>
                    <a:pt x="258" y="108"/>
                  </a:moveTo>
                  <a:cubicBezTo>
                    <a:pt x="258" y="76"/>
                    <a:pt x="256" y="45"/>
                    <a:pt x="251" y="14"/>
                  </a:cubicBezTo>
                  <a:cubicBezTo>
                    <a:pt x="250" y="9"/>
                    <a:pt x="250" y="4"/>
                    <a:pt x="249" y="0"/>
                  </a:cubicBezTo>
                  <a:cubicBezTo>
                    <a:pt x="6" y="0"/>
                    <a:pt x="6" y="0"/>
                    <a:pt x="6" y="0"/>
                  </a:cubicBezTo>
                  <a:cubicBezTo>
                    <a:pt x="2" y="3"/>
                    <a:pt x="0" y="8"/>
                    <a:pt x="0" y="14"/>
                  </a:cubicBezTo>
                  <a:cubicBezTo>
                    <a:pt x="0" y="202"/>
                    <a:pt x="0" y="202"/>
                    <a:pt x="0" y="202"/>
                  </a:cubicBezTo>
                  <a:cubicBezTo>
                    <a:pt x="0" y="207"/>
                    <a:pt x="2" y="212"/>
                    <a:pt x="6" y="216"/>
                  </a:cubicBezTo>
                  <a:cubicBezTo>
                    <a:pt x="249" y="216"/>
                    <a:pt x="249" y="216"/>
                    <a:pt x="249" y="216"/>
                  </a:cubicBezTo>
                  <a:cubicBezTo>
                    <a:pt x="250" y="211"/>
                    <a:pt x="250" y="206"/>
                    <a:pt x="251" y="202"/>
                  </a:cubicBezTo>
                  <a:cubicBezTo>
                    <a:pt x="256" y="171"/>
                    <a:pt x="258" y="139"/>
                    <a:pt x="258" y="108"/>
                  </a:cubicBezTo>
                  <a:close/>
                </a:path>
              </a:pathLst>
            </a:custGeom>
            <a:solidFill>
              <a:srgbClr val="E24956"/>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pic>
        <p:nvPicPr>
          <p:cNvPr descr="Blackboard outline" id="495" name="Google Shape;495;p9"/>
          <p:cNvPicPr preferRelativeResize="0"/>
          <p:nvPr/>
        </p:nvPicPr>
        <p:blipFill rotWithShape="1">
          <a:blip r:embed="rId3">
            <a:alphaModFix/>
          </a:blip>
          <a:srcRect b="0" l="0" r="0" t="0"/>
          <a:stretch/>
        </p:blipFill>
        <p:spPr>
          <a:xfrm>
            <a:off x="7004050" y="1658144"/>
            <a:ext cx="914400" cy="914400"/>
          </a:xfrm>
          <a:prstGeom prst="rect">
            <a:avLst/>
          </a:prstGeom>
          <a:noFill/>
          <a:ln>
            <a:noFill/>
          </a:ln>
        </p:spPr>
      </p:pic>
      <p:pic>
        <p:nvPicPr>
          <p:cNvPr descr="Classroom outline" id="496" name="Google Shape;496;p9"/>
          <p:cNvPicPr preferRelativeResize="0"/>
          <p:nvPr/>
        </p:nvPicPr>
        <p:blipFill rotWithShape="1">
          <a:blip r:embed="rId4">
            <a:alphaModFix/>
          </a:blip>
          <a:srcRect b="0" l="0" r="0" t="0"/>
          <a:stretch/>
        </p:blipFill>
        <p:spPr>
          <a:xfrm>
            <a:off x="7524750" y="2991643"/>
            <a:ext cx="914400" cy="914400"/>
          </a:xfrm>
          <a:prstGeom prst="rect">
            <a:avLst/>
          </a:prstGeom>
          <a:noFill/>
          <a:ln>
            <a:noFill/>
          </a:ln>
        </p:spPr>
      </p:pic>
      <p:pic>
        <p:nvPicPr>
          <p:cNvPr descr="Cheers outline" id="497" name="Google Shape;497;p9"/>
          <p:cNvPicPr preferRelativeResize="0"/>
          <p:nvPr/>
        </p:nvPicPr>
        <p:blipFill rotWithShape="1">
          <a:blip r:embed="rId5">
            <a:alphaModFix/>
          </a:blip>
          <a:srcRect b="0" l="0" r="0" t="0"/>
          <a:stretch/>
        </p:blipFill>
        <p:spPr>
          <a:xfrm>
            <a:off x="7004050" y="4346576"/>
            <a:ext cx="914400" cy="914400"/>
          </a:xfrm>
          <a:prstGeom prst="rect">
            <a:avLst/>
          </a:prstGeom>
          <a:noFill/>
          <a:ln>
            <a:noFill/>
          </a:ln>
        </p:spPr>
      </p:pic>
      <p:pic>
        <p:nvPicPr>
          <p:cNvPr descr="Clipboard Partially Checked outline" id="498" name="Google Shape;498;p9"/>
          <p:cNvPicPr preferRelativeResize="0"/>
          <p:nvPr/>
        </p:nvPicPr>
        <p:blipFill rotWithShape="1">
          <a:blip r:embed="rId6">
            <a:alphaModFix/>
          </a:blip>
          <a:srcRect b="0" l="0" r="0" t="0"/>
          <a:stretch/>
        </p:blipFill>
        <p:spPr>
          <a:xfrm>
            <a:off x="3935109" y="4675188"/>
            <a:ext cx="914400" cy="914400"/>
          </a:xfrm>
          <a:prstGeom prst="rect">
            <a:avLst/>
          </a:prstGeom>
          <a:noFill/>
          <a:ln>
            <a:noFill/>
          </a:ln>
        </p:spPr>
      </p:pic>
      <p:pic>
        <p:nvPicPr>
          <p:cNvPr descr="User outline" id="499" name="Google Shape;499;p9"/>
          <p:cNvPicPr preferRelativeResize="0"/>
          <p:nvPr/>
        </p:nvPicPr>
        <p:blipFill rotWithShape="1">
          <a:blip r:embed="rId7">
            <a:alphaModFix/>
          </a:blip>
          <a:srcRect b="0" l="0" r="0" t="0"/>
          <a:stretch/>
        </p:blipFill>
        <p:spPr>
          <a:xfrm>
            <a:off x="3714750" y="2967038"/>
            <a:ext cx="914400" cy="914400"/>
          </a:xfrm>
          <a:prstGeom prst="rect">
            <a:avLst/>
          </a:prstGeom>
          <a:noFill/>
          <a:ln>
            <a:noFill/>
          </a:ln>
        </p:spPr>
      </p:pic>
      <p:pic>
        <p:nvPicPr>
          <p:cNvPr descr="Users outline" id="500" name="Google Shape;500;p9"/>
          <p:cNvPicPr preferRelativeResize="0"/>
          <p:nvPr/>
        </p:nvPicPr>
        <p:blipFill rotWithShape="1">
          <a:blip r:embed="rId8">
            <a:alphaModFix/>
          </a:blip>
          <a:srcRect b="0" l="0" r="0" t="0"/>
          <a:stretch/>
        </p:blipFill>
        <p:spPr>
          <a:xfrm>
            <a:off x="5624291" y="4884738"/>
            <a:ext cx="914400" cy="914400"/>
          </a:xfrm>
          <a:prstGeom prst="rect">
            <a:avLst/>
          </a:prstGeom>
          <a:noFill/>
          <a:ln>
            <a:noFill/>
          </a:ln>
        </p:spPr>
      </p:pic>
      <p:pic>
        <p:nvPicPr>
          <p:cNvPr descr="Reflection outline" id="501" name="Google Shape;501;p9"/>
          <p:cNvPicPr preferRelativeResize="0"/>
          <p:nvPr/>
        </p:nvPicPr>
        <p:blipFill rotWithShape="1">
          <a:blip r:embed="rId9">
            <a:alphaModFix/>
          </a:blip>
          <a:srcRect b="0" l="0" r="0" t="0"/>
          <a:stretch/>
        </p:blipFill>
        <p:spPr>
          <a:xfrm>
            <a:off x="4324351" y="1628775"/>
            <a:ext cx="914400" cy="914400"/>
          </a:xfrm>
          <a:prstGeom prst="rect">
            <a:avLst/>
          </a:prstGeom>
          <a:noFill/>
          <a:ln>
            <a:noFill/>
          </a:ln>
        </p:spPr>
      </p:pic>
      <p:sp>
        <p:nvSpPr>
          <p:cNvPr id="502" name="Google Shape;502;p9"/>
          <p:cNvSpPr txBox="1"/>
          <p:nvPr/>
        </p:nvSpPr>
        <p:spPr>
          <a:xfrm>
            <a:off x="0" y="60359"/>
            <a:ext cx="12192000" cy="52322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800">
                <a:solidFill>
                  <a:srgbClr val="385623"/>
                </a:solidFill>
                <a:latin typeface="Calibri"/>
                <a:ea typeface="Calibri"/>
                <a:cs typeface="Calibri"/>
                <a:sym typeface="Calibri"/>
              </a:rPr>
              <a:t>Lindenow South Primary Instructional Learning Model </a:t>
            </a:r>
            <a:endParaRPr b="1" sz="2800">
              <a:solidFill>
                <a:srgbClr val="385623"/>
              </a:solidFill>
              <a:latin typeface="Calibri"/>
              <a:ea typeface="Calibri"/>
              <a:cs typeface="Calibri"/>
              <a:sym typeface="Calibri"/>
            </a:endParaRPr>
          </a:p>
        </p:txBody>
      </p:sp>
      <p:pic>
        <p:nvPicPr>
          <p:cNvPr descr="A group of children posing for a photo in front of a sign&#10;&#10;Description automatically generated with medium confidence" id="503" name="Google Shape;503;p9"/>
          <p:cNvPicPr preferRelativeResize="0"/>
          <p:nvPr/>
        </p:nvPicPr>
        <p:blipFill rotWithShape="1">
          <a:blip r:embed="rId10">
            <a:alphaModFix/>
          </a:blip>
          <a:srcRect b="0" l="0" r="0" t="0"/>
          <a:stretch/>
        </p:blipFill>
        <p:spPr>
          <a:xfrm>
            <a:off x="3708995" y="1037233"/>
            <a:ext cx="4761905" cy="4761905"/>
          </a:xfrm>
          <a:prstGeom prst="rect">
            <a:avLst/>
          </a:prstGeom>
          <a:noFill/>
          <a:ln>
            <a:noFill/>
          </a:ln>
        </p:spPr>
      </p:pic>
      <p:sp>
        <p:nvSpPr>
          <p:cNvPr id="504" name="Google Shape;504;p9"/>
          <p:cNvSpPr txBox="1"/>
          <p:nvPr/>
        </p:nvSpPr>
        <p:spPr>
          <a:xfrm>
            <a:off x="8523288" y="838957"/>
            <a:ext cx="3583368" cy="252376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rgbClr val="0070C0"/>
                </a:solidFill>
                <a:latin typeface="Arial Black"/>
                <a:ea typeface="Arial Black"/>
                <a:cs typeface="Arial Black"/>
                <a:sym typeface="Arial Black"/>
              </a:rPr>
              <a:t>What is the teacher doing?</a:t>
            </a:r>
            <a:endParaRPr/>
          </a:p>
          <a:p>
            <a:pPr indent="-285750" lvl="0" marL="285750" marR="0" rtl="0" algn="l">
              <a:spcBef>
                <a:spcPts val="0"/>
              </a:spcBef>
              <a:spcAft>
                <a:spcPts val="0"/>
              </a:spcAft>
              <a:buClr>
                <a:srgbClr val="0070C0"/>
              </a:buClr>
              <a:buSzPts val="1400"/>
              <a:buFont typeface="Arial"/>
              <a:buChar char="•"/>
            </a:pPr>
            <a:r>
              <a:rPr lang="en-US" sz="1400">
                <a:solidFill>
                  <a:srgbClr val="0070C0"/>
                </a:solidFill>
                <a:latin typeface="Calibri"/>
                <a:ea typeface="Calibri"/>
                <a:cs typeface="Calibri"/>
                <a:sym typeface="Calibri"/>
              </a:rPr>
              <a:t>Monitoring time, this can only be a short sharp check in of no more than 5 – 8 mins. </a:t>
            </a:r>
            <a:endParaRPr/>
          </a:p>
          <a:p>
            <a:pPr indent="-285750" lvl="0" marL="285750" marR="0" rtl="0" algn="l">
              <a:spcBef>
                <a:spcPts val="0"/>
              </a:spcBef>
              <a:spcAft>
                <a:spcPts val="0"/>
              </a:spcAft>
              <a:buClr>
                <a:srgbClr val="0070C0"/>
              </a:buClr>
              <a:buSzPts val="1400"/>
              <a:buFont typeface="Arial"/>
              <a:buChar char="•"/>
            </a:pPr>
            <a:r>
              <a:rPr lang="en-US" sz="1400">
                <a:solidFill>
                  <a:srgbClr val="0070C0"/>
                </a:solidFill>
                <a:latin typeface="Calibri"/>
                <a:ea typeface="Calibri"/>
                <a:cs typeface="Calibri"/>
                <a:sym typeface="Calibri"/>
              </a:rPr>
              <a:t>Checking understanding through questioning</a:t>
            </a:r>
            <a:endParaRPr/>
          </a:p>
          <a:p>
            <a:pPr indent="-285750" lvl="0" marL="285750" marR="0" rtl="0" algn="l">
              <a:spcBef>
                <a:spcPts val="0"/>
              </a:spcBef>
              <a:spcAft>
                <a:spcPts val="0"/>
              </a:spcAft>
              <a:buClr>
                <a:srgbClr val="0070C0"/>
              </a:buClr>
              <a:buSzPts val="1400"/>
              <a:buFont typeface="Arial"/>
              <a:buChar char="•"/>
            </a:pPr>
            <a:r>
              <a:rPr lang="en-US" sz="1400">
                <a:solidFill>
                  <a:srgbClr val="0070C0"/>
                </a:solidFill>
                <a:latin typeface="Calibri"/>
                <a:ea typeface="Calibri"/>
                <a:cs typeface="Calibri"/>
                <a:sym typeface="Calibri"/>
              </a:rPr>
              <a:t>Sharing observations.</a:t>
            </a:r>
            <a:endParaRPr/>
          </a:p>
          <a:p>
            <a:pPr indent="-285750" lvl="0" marL="285750" marR="0" rtl="0" algn="l">
              <a:spcBef>
                <a:spcPts val="0"/>
              </a:spcBef>
              <a:spcAft>
                <a:spcPts val="0"/>
              </a:spcAft>
              <a:buClr>
                <a:srgbClr val="0070C0"/>
              </a:buClr>
              <a:buSzPts val="1400"/>
              <a:buFont typeface="Arial"/>
              <a:buChar char="•"/>
            </a:pPr>
            <a:r>
              <a:rPr lang="en-US" sz="1400">
                <a:solidFill>
                  <a:srgbClr val="0070C0"/>
                </a:solidFill>
                <a:latin typeface="Calibri"/>
                <a:ea typeface="Calibri"/>
                <a:cs typeface="Calibri"/>
                <a:sym typeface="Calibri"/>
              </a:rPr>
              <a:t>Actively listening to student feedback </a:t>
            </a:r>
            <a:endParaRPr/>
          </a:p>
          <a:p>
            <a:pPr indent="-285750" lvl="0" marL="285750" marR="0" rtl="0" algn="l">
              <a:spcBef>
                <a:spcPts val="0"/>
              </a:spcBef>
              <a:spcAft>
                <a:spcPts val="0"/>
              </a:spcAft>
              <a:buClr>
                <a:srgbClr val="0070C0"/>
              </a:buClr>
              <a:buSzPts val="1400"/>
              <a:buFont typeface="Arial"/>
              <a:buChar char="•"/>
            </a:pPr>
            <a:r>
              <a:rPr lang="en-US" sz="1400">
                <a:solidFill>
                  <a:srgbClr val="0070C0"/>
                </a:solidFill>
                <a:latin typeface="Calibri"/>
                <a:ea typeface="Calibri"/>
                <a:cs typeface="Calibri"/>
                <a:sym typeface="Calibri"/>
              </a:rPr>
              <a:t>Offering feedback based on observations</a:t>
            </a:r>
            <a:endParaRPr/>
          </a:p>
          <a:p>
            <a:pPr indent="-285750" lvl="0" marL="285750" marR="0" rtl="0" algn="l">
              <a:spcBef>
                <a:spcPts val="0"/>
              </a:spcBef>
              <a:spcAft>
                <a:spcPts val="0"/>
              </a:spcAft>
              <a:buClr>
                <a:srgbClr val="0070C0"/>
              </a:buClr>
              <a:buSzPts val="1400"/>
              <a:buFont typeface="Arial"/>
              <a:buChar char="•"/>
            </a:pPr>
            <a:r>
              <a:rPr lang="en-US" sz="1400">
                <a:solidFill>
                  <a:srgbClr val="0070C0"/>
                </a:solidFill>
                <a:latin typeface="Calibri"/>
                <a:ea typeface="Calibri"/>
                <a:cs typeface="Calibri"/>
                <a:sym typeface="Calibri"/>
              </a:rPr>
              <a:t>Celebrating successes</a:t>
            </a:r>
            <a:endParaRPr/>
          </a:p>
          <a:p>
            <a:pPr indent="-285750" lvl="0" marL="285750" marR="0" rtl="0" algn="l">
              <a:spcBef>
                <a:spcPts val="0"/>
              </a:spcBef>
              <a:spcAft>
                <a:spcPts val="0"/>
              </a:spcAft>
              <a:buClr>
                <a:srgbClr val="0070C0"/>
              </a:buClr>
              <a:buSzPts val="1400"/>
              <a:buFont typeface="Arial"/>
              <a:buChar char="•"/>
            </a:pPr>
            <a:r>
              <a:rPr lang="en-US" sz="1400">
                <a:solidFill>
                  <a:srgbClr val="0070C0"/>
                </a:solidFill>
                <a:latin typeface="Calibri"/>
                <a:ea typeface="Calibri"/>
                <a:cs typeface="Calibri"/>
                <a:sym typeface="Calibri"/>
              </a:rPr>
              <a:t>Reviewing the learning intention and success criteria.</a:t>
            </a:r>
            <a:endParaRPr/>
          </a:p>
        </p:txBody>
      </p:sp>
      <p:sp>
        <p:nvSpPr>
          <p:cNvPr id="505" name="Google Shape;505;p9"/>
          <p:cNvSpPr txBox="1"/>
          <p:nvPr/>
        </p:nvSpPr>
        <p:spPr>
          <a:xfrm>
            <a:off x="8555967" y="3474638"/>
            <a:ext cx="3172420" cy="258532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rgbClr val="0070C0"/>
                </a:solidFill>
                <a:latin typeface="Arial Black"/>
                <a:ea typeface="Arial Black"/>
                <a:cs typeface="Arial Black"/>
                <a:sym typeface="Arial Black"/>
              </a:rPr>
              <a:t>What are the students doing?</a:t>
            </a:r>
            <a:endParaRPr/>
          </a:p>
          <a:p>
            <a:pPr indent="-285750" lvl="0" marL="285750" marR="0" rtl="0" algn="l">
              <a:spcBef>
                <a:spcPts val="0"/>
              </a:spcBef>
              <a:spcAft>
                <a:spcPts val="0"/>
              </a:spcAft>
              <a:buClr>
                <a:srgbClr val="0070C0"/>
              </a:buClr>
              <a:buSzPts val="1400"/>
              <a:buFont typeface="Arial"/>
              <a:buChar char="•"/>
            </a:pPr>
            <a:r>
              <a:rPr lang="en-US" sz="1400">
                <a:solidFill>
                  <a:srgbClr val="0070C0"/>
                </a:solidFill>
                <a:latin typeface="Calibri"/>
                <a:ea typeface="Calibri"/>
                <a:cs typeface="Calibri"/>
                <a:sym typeface="Calibri"/>
              </a:rPr>
              <a:t>Actively listening to others share or teacher feedback. </a:t>
            </a:r>
            <a:endParaRPr/>
          </a:p>
          <a:p>
            <a:pPr indent="-285750" lvl="0" marL="285750" marR="0" rtl="0" algn="l">
              <a:spcBef>
                <a:spcPts val="0"/>
              </a:spcBef>
              <a:spcAft>
                <a:spcPts val="0"/>
              </a:spcAft>
              <a:buClr>
                <a:srgbClr val="0070C0"/>
              </a:buClr>
              <a:buSzPts val="1400"/>
              <a:buFont typeface="Arial"/>
              <a:buChar char="•"/>
            </a:pPr>
            <a:r>
              <a:rPr lang="en-US" sz="1400">
                <a:solidFill>
                  <a:srgbClr val="0070C0"/>
                </a:solidFill>
                <a:latin typeface="Calibri"/>
                <a:ea typeface="Calibri"/>
                <a:cs typeface="Calibri"/>
                <a:sym typeface="Calibri"/>
              </a:rPr>
              <a:t>Sharing to the class</a:t>
            </a:r>
            <a:endParaRPr/>
          </a:p>
          <a:p>
            <a:pPr indent="-285750" lvl="0" marL="285750" marR="0" rtl="0" algn="l">
              <a:spcBef>
                <a:spcPts val="0"/>
              </a:spcBef>
              <a:spcAft>
                <a:spcPts val="0"/>
              </a:spcAft>
              <a:buClr>
                <a:srgbClr val="0070C0"/>
              </a:buClr>
              <a:buSzPts val="1400"/>
              <a:buFont typeface="Arial"/>
              <a:buChar char="•"/>
            </a:pPr>
            <a:r>
              <a:rPr lang="en-US" sz="1400">
                <a:solidFill>
                  <a:srgbClr val="0070C0"/>
                </a:solidFill>
                <a:latin typeface="Calibri"/>
                <a:ea typeface="Calibri"/>
                <a:cs typeface="Calibri"/>
                <a:sym typeface="Calibri"/>
              </a:rPr>
              <a:t>Notetaking new strategies that may be come up.</a:t>
            </a:r>
            <a:endParaRPr/>
          </a:p>
          <a:p>
            <a:pPr indent="-285750" lvl="0" marL="285750" marR="0" rtl="0" algn="l">
              <a:spcBef>
                <a:spcPts val="0"/>
              </a:spcBef>
              <a:spcAft>
                <a:spcPts val="0"/>
              </a:spcAft>
              <a:buClr>
                <a:srgbClr val="0070C0"/>
              </a:buClr>
              <a:buSzPts val="1400"/>
              <a:buFont typeface="Arial"/>
              <a:buChar char="•"/>
            </a:pPr>
            <a:r>
              <a:rPr lang="en-US" sz="1400">
                <a:solidFill>
                  <a:srgbClr val="0070C0"/>
                </a:solidFill>
                <a:latin typeface="Calibri"/>
                <a:ea typeface="Calibri"/>
                <a:cs typeface="Calibri"/>
                <a:sym typeface="Calibri"/>
              </a:rPr>
              <a:t>Offering feedback </a:t>
            </a:r>
            <a:endParaRPr/>
          </a:p>
          <a:p>
            <a:pPr indent="-285750" lvl="0" marL="285750" marR="0" rtl="0" algn="l">
              <a:spcBef>
                <a:spcPts val="0"/>
              </a:spcBef>
              <a:spcAft>
                <a:spcPts val="0"/>
              </a:spcAft>
              <a:buClr>
                <a:srgbClr val="0070C0"/>
              </a:buClr>
              <a:buSzPts val="1400"/>
              <a:buFont typeface="Arial"/>
              <a:buChar char="•"/>
            </a:pPr>
            <a:r>
              <a:rPr lang="en-US" sz="1400">
                <a:solidFill>
                  <a:srgbClr val="0070C0"/>
                </a:solidFill>
                <a:latin typeface="Calibri"/>
                <a:ea typeface="Calibri"/>
                <a:cs typeface="Calibri"/>
                <a:sym typeface="Calibri"/>
              </a:rPr>
              <a:t>Checking their progress against the success criteria. </a:t>
            </a:r>
            <a:endParaRPr/>
          </a:p>
          <a:p>
            <a:pPr indent="-196850" lvl="0" marL="285750" marR="0" rtl="0" algn="l">
              <a:spcBef>
                <a:spcPts val="0"/>
              </a:spcBef>
              <a:spcAft>
                <a:spcPts val="0"/>
              </a:spcAft>
              <a:buClr>
                <a:schemeClr val="dk1"/>
              </a:buClr>
              <a:buSzPts val="1400"/>
              <a:buFont typeface="Arial"/>
              <a:buNone/>
            </a:pPr>
            <a:r>
              <a:t/>
            </a:r>
            <a:endParaRPr sz="1400">
              <a:solidFill>
                <a:srgbClr val="0070C0"/>
              </a:solidFill>
              <a:latin typeface="Calibri"/>
              <a:ea typeface="Calibri"/>
              <a:cs typeface="Calibri"/>
              <a:sym typeface="Calibri"/>
            </a:endParaRPr>
          </a:p>
        </p:txBody>
      </p:sp>
      <p:pic>
        <p:nvPicPr>
          <p:cNvPr id="506" name="Google Shape;506;p9"/>
          <p:cNvPicPr preferRelativeResize="0"/>
          <p:nvPr/>
        </p:nvPicPr>
        <p:blipFill rotWithShape="1">
          <a:blip r:embed="rId11">
            <a:alphaModFix/>
          </a:blip>
          <a:srcRect b="0" l="0" r="0" t="0"/>
          <a:stretch/>
        </p:blipFill>
        <p:spPr>
          <a:xfrm>
            <a:off x="566636" y="5906306"/>
            <a:ext cx="11451532" cy="895351"/>
          </a:xfrm>
          <a:prstGeom prst="rect">
            <a:avLst/>
          </a:prstGeom>
          <a:noFill/>
          <a:ln>
            <a:noFill/>
          </a:ln>
        </p:spPr>
      </p:pic>
      <p:sp>
        <p:nvSpPr>
          <p:cNvPr id="507" name="Google Shape;507;p9"/>
          <p:cNvSpPr txBox="1"/>
          <p:nvPr/>
        </p:nvSpPr>
        <p:spPr>
          <a:xfrm>
            <a:off x="262973" y="1211378"/>
            <a:ext cx="3360955" cy="366254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rgbClr val="69DAAB"/>
              </a:buClr>
              <a:buSzPts val="2000"/>
              <a:buFont typeface="Open Sans SemiBold"/>
              <a:buNone/>
            </a:pPr>
            <a:r>
              <a:rPr b="1" lang="en-US" sz="1800">
                <a:solidFill>
                  <a:srgbClr val="4701FF"/>
                </a:solidFill>
                <a:latin typeface="Arial Black"/>
                <a:ea typeface="Arial Black"/>
                <a:cs typeface="Arial Black"/>
                <a:sym typeface="Arial Black"/>
              </a:rPr>
              <a:t>Catch</a:t>
            </a:r>
            <a:endParaRPr/>
          </a:p>
          <a:p>
            <a:pPr indent="0" lvl="0" marL="0" marR="0" rtl="0" algn="l">
              <a:spcBef>
                <a:spcPts val="0"/>
              </a:spcBef>
              <a:spcAft>
                <a:spcPts val="0"/>
              </a:spcAft>
              <a:buNone/>
            </a:pPr>
            <a:r>
              <a:rPr lang="en-US" sz="1400">
                <a:solidFill>
                  <a:srgbClr val="4701FF"/>
                </a:solidFill>
                <a:latin typeface="Calibri"/>
                <a:ea typeface="Calibri"/>
                <a:cs typeface="Calibri"/>
                <a:sym typeface="Calibri"/>
              </a:rPr>
              <a:t>A quick, whole class ‘time out’ from students’ learning time to model or share a strategy that will help them re-engage successfully with the task. Can be used to clarify confusion, misconceptions and share the teacher’s observations of the learning. (successes).</a:t>
            </a:r>
            <a:endParaRPr/>
          </a:p>
          <a:p>
            <a:pPr indent="0" lvl="0" marL="0" marR="0" rtl="0" algn="l">
              <a:spcBef>
                <a:spcPts val="0"/>
              </a:spcBef>
              <a:spcAft>
                <a:spcPts val="0"/>
              </a:spcAft>
              <a:buNone/>
            </a:pPr>
            <a:r>
              <a:rPr lang="en-US" sz="1400">
                <a:solidFill>
                  <a:srgbClr val="4701FF"/>
                </a:solidFill>
                <a:latin typeface="Calibri"/>
                <a:ea typeface="Calibri"/>
                <a:cs typeface="Calibri"/>
                <a:sym typeface="Calibri"/>
              </a:rPr>
              <a:t>This can also be time to transition students into the independent learning phase of the instructional learning model. Students move from practicing their new learning into applying it to independent texts or resources. </a:t>
            </a:r>
            <a:endParaRPr sz="1400">
              <a:solidFill>
                <a:srgbClr val="4701FF"/>
              </a:solidFill>
              <a:latin typeface="Calibri"/>
              <a:ea typeface="Calibri"/>
              <a:cs typeface="Calibri"/>
              <a:sym typeface="Calibri"/>
            </a:endParaRPr>
          </a:p>
          <a:p>
            <a:pPr indent="0" lvl="0" marL="0" marR="0" rtl="0" algn="l">
              <a:spcBef>
                <a:spcPts val="0"/>
              </a:spcBef>
              <a:spcAft>
                <a:spcPts val="0"/>
              </a:spcAft>
              <a:buNone/>
            </a:pPr>
            <a:r>
              <a:rPr lang="en-US" sz="1800">
                <a:solidFill>
                  <a:srgbClr val="000000"/>
                </a:solidFill>
                <a:latin typeface="Times New Roman"/>
                <a:ea typeface="Times New Roman"/>
                <a:cs typeface="Times New Roman"/>
                <a:sym typeface="Times New Roman"/>
              </a:rPr>
              <a:t> </a:t>
            </a:r>
            <a:endParaRPr/>
          </a:p>
          <a:p>
            <a:pPr indent="0" lvl="0" marL="0" marR="0" rtl="0" algn="l">
              <a:spcBef>
                <a:spcPts val="0"/>
              </a:spcBef>
              <a:spcAft>
                <a:spcPts val="0"/>
              </a:spcAft>
              <a:buClr>
                <a:srgbClr val="69DAAB"/>
              </a:buClr>
              <a:buSzPts val="2000"/>
              <a:buFont typeface="Open Sans SemiBold"/>
              <a:buNone/>
            </a:pPr>
            <a:r>
              <a:t/>
            </a:r>
            <a:endParaRPr sz="1400">
              <a:solidFill>
                <a:srgbClr val="4701FF"/>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250"/>
                                  </p:stCondLst>
                                  <p:childTnLst>
                                    <p:set>
                                      <p:cBhvr>
                                        <p:cTn dur="1" fill="hold">
                                          <p:stCondLst>
                                            <p:cond delay="0"/>
                                          </p:stCondLst>
                                        </p:cTn>
                                        <p:tgtEl>
                                          <p:spTgt spid="475"/>
                                        </p:tgtEl>
                                        <p:attrNameLst>
                                          <p:attrName>style.visibility</p:attrName>
                                        </p:attrNameLst>
                                      </p:cBhvr>
                                      <p:to>
                                        <p:strVal val="visible"/>
                                      </p:to>
                                    </p:set>
                                    <p:anim calcmode="lin" valueType="num">
                                      <p:cBhvr additive="base">
                                        <p:cTn dur="1250"/>
                                        <p:tgtEl>
                                          <p:spTgt spid="475"/>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4">
                                  <p:stCondLst>
                                    <p:cond delay="250"/>
                                  </p:stCondLst>
                                  <p:childTnLst>
                                    <p:set>
                                      <p:cBhvr>
                                        <p:cTn dur="1" fill="hold">
                                          <p:stCondLst>
                                            <p:cond delay="0"/>
                                          </p:stCondLst>
                                        </p:cTn>
                                        <p:tgtEl>
                                          <p:spTgt spid="479"/>
                                        </p:tgtEl>
                                        <p:attrNameLst>
                                          <p:attrName>style.visibility</p:attrName>
                                        </p:attrNameLst>
                                      </p:cBhvr>
                                      <p:to>
                                        <p:strVal val="visible"/>
                                      </p:to>
                                    </p:set>
                                    <p:anim calcmode="lin" valueType="num">
                                      <p:cBhvr additive="base">
                                        <p:cTn dur="1250"/>
                                        <p:tgtEl>
                                          <p:spTgt spid="479"/>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2">
                                  <p:stCondLst>
                                    <p:cond delay="250"/>
                                  </p:stCondLst>
                                  <p:childTnLst>
                                    <p:set>
                                      <p:cBhvr>
                                        <p:cTn dur="1" fill="hold">
                                          <p:stCondLst>
                                            <p:cond delay="0"/>
                                          </p:stCondLst>
                                        </p:cTn>
                                        <p:tgtEl>
                                          <p:spTgt spid="491"/>
                                        </p:tgtEl>
                                        <p:attrNameLst>
                                          <p:attrName>style.visibility</p:attrName>
                                        </p:attrNameLst>
                                      </p:cBhvr>
                                      <p:to>
                                        <p:strVal val="visible"/>
                                      </p:to>
                                    </p:set>
                                    <p:anim calcmode="lin" valueType="num">
                                      <p:cBhvr additive="base">
                                        <p:cTn dur="1250"/>
                                        <p:tgtEl>
                                          <p:spTgt spid="491"/>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1">
                                  <p:stCondLst>
                                    <p:cond delay="250"/>
                                  </p:stCondLst>
                                  <p:childTnLst>
                                    <p:set>
                                      <p:cBhvr>
                                        <p:cTn dur="1" fill="hold">
                                          <p:stCondLst>
                                            <p:cond delay="0"/>
                                          </p:stCondLst>
                                        </p:cTn>
                                        <p:tgtEl>
                                          <p:spTgt spid="484"/>
                                        </p:tgtEl>
                                        <p:attrNameLst>
                                          <p:attrName>style.visibility</p:attrName>
                                        </p:attrNameLst>
                                      </p:cBhvr>
                                      <p:to>
                                        <p:strVal val="visible"/>
                                      </p:to>
                                    </p:set>
                                    <p:anim calcmode="lin" valueType="num">
                                      <p:cBhvr additive="base">
                                        <p:cTn dur="1250"/>
                                        <p:tgtEl>
                                          <p:spTgt spid="484"/>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2018-02-08T07:24:40Z</dcterms:created>
  <dc:creator>Вадим</dc:creator>
</cp:coreProperties>
</file>